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sldIdLst>
    <p:sldId id="269" r:id="rId5"/>
    <p:sldId id="298" r:id="rId6"/>
    <p:sldId id="324" r:id="rId7"/>
    <p:sldId id="325" r:id="rId8"/>
    <p:sldId id="334" r:id="rId9"/>
    <p:sldId id="323" r:id="rId10"/>
    <p:sldId id="343" r:id="rId11"/>
    <p:sldId id="326" r:id="rId12"/>
    <p:sldId id="333" r:id="rId13"/>
    <p:sldId id="329" r:id="rId14"/>
    <p:sldId id="341" r:id="rId15"/>
    <p:sldId id="336" r:id="rId16"/>
    <p:sldId id="337" r:id="rId17"/>
    <p:sldId id="338" r:id="rId18"/>
    <p:sldId id="340" r:id="rId19"/>
    <p:sldId id="327" r:id="rId20"/>
    <p:sldId id="330" r:id="rId21"/>
    <p:sldId id="339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31" r:id="rId30"/>
    <p:sldId id="342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9DBFF-5C39-BBCD-149C-239520786658}" v="2364" dt="2021-07-15T04:57:49.420"/>
    <p1510:client id="{B3FFA8EB-342D-4514-A860-11B015EBDCE5}" v="40" dt="2021-07-15T19:59:05.222"/>
    <p1510:client id="{C4C04BCB-C6CA-4AE1-ADF2-5582713C9A74}" v="1656" dt="2021-07-15T04:27:58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yputsen, Volha [JRDUS]" userId="S::vtryputs@its.jnj.com::dd4c92e7-cdfe-4183-bf89-cd4f2cf7b208" providerId="AD" clId="Web-{B0EC046C-27B1-2B29-CA0D-C6483F9A4D84}"/>
    <pc:docChg chg="addSld delSld modSld sldOrd">
      <pc:chgData name="Tryputsen, Volha [JRDUS]" userId="S::vtryputs@its.jnj.com::dd4c92e7-cdfe-4183-bf89-cd4f2cf7b208" providerId="AD" clId="Web-{B0EC046C-27B1-2B29-CA0D-C6483F9A4D84}" dt="2021-07-08T07:19:33.362" v="1199" actId="20577"/>
      <pc:docMkLst>
        <pc:docMk/>
      </pc:docMkLst>
      <pc:sldChg chg="addSp delSp modSp">
        <pc:chgData name="Tryputsen, Volha [JRDUS]" userId="S::vtryputs@its.jnj.com::dd4c92e7-cdfe-4183-bf89-cd4f2cf7b208" providerId="AD" clId="Web-{B0EC046C-27B1-2B29-CA0D-C6483F9A4D84}" dt="2021-07-08T07:12:20.834" v="1008" actId="1076"/>
        <pc:sldMkLst>
          <pc:docMk/>
          <pc:sldMk cId="3088300008" sldId="279"/>
        </pc:sldMkLst>
        <pc:spChg chg="mod">
          <ac:chgData name="Tryputsen, Volha [JRDUS]" userId="S::vtryputs@its.jnj.com::dd4c92e7-cdfe-4183-bf89-cd4f2cf7b208" providerId="AD" clId="Web-{B0EC046C-27B1-2B29-CA0D-C6483F9A4D84}" dt="2021-07-08T06:47:23.852" v="837" actId="20577"/>
          <ac:spMkLst>
            <pc:docMk/>
            <pc:sldMk cId="3088300008" sldId="279"/>
            <ac:spMk id="2" creationId="{023ABC7F-C60E-43E3-B453-0FED96C42985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42:43.405" v="827"/>
          <ac:spMkLst>
            <pc:docMk/>
            <pc:sldMk cId="3088300008" sldId="279"/>
            <ac:spMk id="35" creationId="{9EAE5F66-5202-4732-BD4D-CA784C44F02A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44" v="944" actId="1076"/>
          <ac:spMkLst>
            <pc:docMk/>
            <pc:sldMk cId="3088300008" sldId="279"/>
            <ac:spMk id="53" creationId="{4575853C-BECE-42DB-823D-32148F1333A3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44" v="945" actId="1076"/>
          <ac:spMkLst>
            <pc:docMk/>
            <pc:sldMk cId="3088300008" sldId="279"/>
            <ac:spMk id="55" creationId="{8297377D-6F85-4E1B-AF17-E531DBA33B86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55:05.460" v="946" actId="1076"/>
          <ac:spMkLst>
            <pc:docMk/>
            <pc:sldMk cId="3088300008" sldId="279"/>
            <ac:spMk id="57" creationId="{F1388D44-3B1D-42D6-AB31-CFF974C34A6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7:12:20.834" v="1008" actId="1076"/>
          <ac:spMkLst>
            <pc:docMk/>
            <pc:sldMk cId="3088300008" sldId="279"/>
            <ac:spMk id="59" creationId="{35D6DDD7-6B20-49E7-8909-CF7EBD6F6EA7}"/>
          </ac:spMkLst>
        </pc:spChg>
        <pc:picChg chg="add mod">
          <ac:chgData name="Tryputsen, Volha [JRDUS]" userId="S::vtryputs@its.jnj.com::dd4c92e7-cdfe-4183-bf89-cd4f2cf7b208" providerId="AD" clId="Web-{B0EC046C-27B1-2B29-CA0D-C6483F9A4D84}" dt="2021-07-08T06:55:05.241" v="921" actId="1076"/>
          <ac:picMkLst>
            <pc:docMk/>
            <pc:sldMk cId="3088300008" sldId="279"/>
            <ac:picMk id="3" creationId="{D5EE1842-A865-421B-9C73-293608B4E16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41" v="922" actId="1076"/>
          <ac:picMkLst>
            <pc:docMk/>
            <pc:sldMk cId="3088300008" sldId="279"/>
            <ac:picMk id="4" creationId="{534A5C8E-D0E7-47A1-A3C4-3647BD7DC908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57" v="923" actId="1076"/>
          <ac:picMkLst>
            <pc:docMk/>
            <pc:sldMk cId="3088300008" sldId="279"/>
            <ac:picMk id="5" creationId="{89815A44-29A3-4693-AA4F-941DE87F25C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72" v="924" actId="1076"/>
          <ac:picMkLst>
            <pc:docMk/>
            <pc:sldMk cId="3088300008" sldId="279"/>
            <ac:picMk id="11" creationId="{FD06B1B3-B173-4429-B2A7-E7E88FEBC87D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72" v="925" actId="1076"/>
          <ac:picMkLst>
            <pc:docMk/>
            <pc:sldMk cId="3088300008" sldId="279"/>
            <ac:picMk id="13" creationId="{5148B985-F891-4281-9861-E2C99F26D7F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288" v="926" actId="1076"/>
          <ac:picMkLst>
            <pc:docMk/>
            <pc:sldMk cId="3088300008" sldId="279"/>
            <ac:picMk id="15" creationId="{09CB8D66-4444-476B-B1E5-185E418B018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04" v="927" actId="1076"/>
          <ac:picMkLst>
            <pc:docMk/>
            <pc:sldMk cId="3088300008" sldId="279"/>
            <ac:picMk id="17" creationId="{3FA5C6CA-69F0-4477-8842-5B925B5D277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04" v="928" actId="1076"/>
          <ac:picMkLst>
            <pc:docMk/>
            <pc:sldMk cId="3088300008" sldId="279"/>
            <ac:picMk id="19" creationId="{03B306DF-C8D5-4C31-8A60-7F4337704247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19" v="929" actId="1076"/>
          <ac:picMkLst>
            <pc:docMk/>
            <pc:sldMk cId="3088300008" sldId="279"/>
            <ac:picMk id="21" creationId="{BE368633-084B-4049-B0AF-1150495A599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35" v="930" actId="1076"/>
          <ac:picMkLst>
            <pc:docMk/>
            <pc:sldMk cId="3088300008" sldId="279"/>
            <ac:picMk id="23" creationId="{C38944DA-75CD-489A-BF47-0E51E0DABCB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35" v="931" actId="1076"/>
          <ac:picMkLst>
            <pc:docMk/>
            <pc:sldMk cId="3088300008" sldId="279"/>
            <ac:picMk id="25" creationId="{842AA4A0-DD48-4B00-832A-B272DF3B8AF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50" v="932" actId="1076"/>
          <ac:picMkLst>
            <pc:docMk/>
            <pc:sldMk cId="3088300008" sldId="279"/>
            <ac:picMk id="27" creationId="{C2E0632D-E0CD-43A9-B5A2-BF71EA743FD1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66" v="933" actId="1076"/>
          <ac:picMkLst>
            <pc:docMk/>
            <pc:sldMk cId="3088300008" sldId="279"/>
            <ac:picMk id="29" creationId="{4EC80039-9A03-4948-8A6C-15603AA90C44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66" v="934" actId="1076"/>
          <ac:picMkLst>
            <pc:docMk/>
            <pc:sldMk cId="3088300008" sldId="279"/>
            <ac:picMk id="31" creationId="{A597C763-674A-40E9-8479-8112F4F7B2AE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82" v="935" actId="1076"/>
          <ac:picMkLst>
            <pc:docMk/>
            <pc:sldMk cId="3088300008" sldId="279"/>
            <ac:picMk id="33" creationId="{DBD0908E-93C0-4697-8651-9ABD0C2BDC4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97" v="936" actId="1076"/>
          <ac:picMkLst>
            <pc:docMk/>
            <pc:sldMk cId="3088300008" sldId="279"/>
            <ac:picMk id="37" creationId="{4BB4E46E-C9E5-4A68-8D16-5E7E85CBE470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397" v="937" actId="1076"/>
          <ac:picMkLst>
            <pc:docMk/>
            <pc:sldMk cId="3088300008" sldId="279"/>
            <ac:picMk id="39" creationId="{79F82348-E113-4921-9A7A-1EEC1BE462EB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13" v="938" actId="1076"/>
          <ac:picMkLst>
            <pc:docMk/>
            <pc:sldMk cId="3088300008" sldId="279"/>
            <ac:picMk id="41" creationId="{A5FDD222-5478-472F-8D4C-3754033FC6DC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13" v="939" actId="1076"/>
          <ac:picMkLst>
            <pc:docMk/>
            <pc:sldMk cId="3088300008" sldId="279"/>
            <ac:picMk id="43" creationId="{85D12CEC-2FB2-4FAF-AE08-184148E86AD6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0" actId="1076"/>
          <ac:picMkLst>
            <pc:docMk/>
            <pc:sldMk cId="3088300008" sldId="279"/>
            <ac:picMk id="45" creationId="{FFC6C17E-BC91-477C-A7EC-01DDDE93946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1" actId="1076"/>
          <ac:picMkLst>
            <pc:docMk/>
            <pc:sldMk cId="3088300008" sldId="279"/>
            <ac:picMk id="47" creationId="{4830FBCA-663C-488D-90E5-33DBA257F882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28" v="942" actId="1076"/>
          <ac:picMkLst>
            <pc:docMk/>
            <pc:sldMk cId="3088300008" sldId="279"/>
            <ac:picMk id="49" creationId="{637D7A87-25A1-457C-9676-F89A59BCB60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6:55:05.444" v="943" actId="1076"/>
          <ac:picMkLst>
            <pc:docMk/>
            <pc:sldMk cId="3088300008" sldId="279"/>
            <ac:picMk id="51" creationId="{1BDC0551-B1C4-4BC6-94CC-016F9734BA89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11:42.692" v="1004" actId="1076"/>
          <ac:picMkLst>
            <pc:docMk/>
            <pc:sldMk cId="3088300008" sldId="279"/>
            <ac:picMk id="58" creationId="{0EBB3D7C-DF2B-45B6-9CAA-95C1ACACFC87}"/>
          </ac:picMkLst>
        </pc:picChg>
      </pc:sldChg>
      <pc:sldChg chg="del">
        <pc:chgData name="Tryputsen, Volha [JRDUS]" userId="S::vtryputs@its.jnj.com::dd4c92e7-cdfe-4183-bf89-cd4f2cf7b208" providerId="AD" clId="Web-{B0EC046C-27B1-2B29-CA0D-C6483F9A4D84}" dt="2021-07-08T05:48:43.307" v="525"/>
        <pc:sldMkLst>
          <pc:docMk/>
          <pc:sldMk cId="2183813684" sldId="280"/>
        </pc:sldMkLst>
      </pc:sldChg>
      <pc:sldChg chg="del">
        <pc:chgData name="Tryputsen, Volha [JRDUS]" userId="S::vtryputs@its.jnj.com::dd4c92e7-cdfe-4183-bf89-cd4f2cf7b208" providerId="AD" clId="Web-{B0EC046C-27B1-2B29-CA0D-C6483F9A4D84}" dt="2021-07-08T06:42:49.889" v="828"/>
        <pc:sldMkLst>
          <pc:docMk/>
          <pc:sldMk cId="173180347" sldId="281"/>
        </pc:sldMkLst>
      </pc:sldChg>
      <pc:sldChg chg="addSp modSp">
        <pc:chgData name="Tryputsen, Volha [JRDUS]" userId="S::vtryputs@its.jnj.com::dd4c92e7-cdfe-4183-bf89-cd4f2cf7b208" providerId="AD" clId="Web-{B0EC046C-27B1-2B29-CA0D-C6483F9A4D84}" dt="2021-07-08T05:01:16.770" v="264"/>
        <pc:sldMkLst>
          <pc:docMk/>
          <pc:sldMk cId="3703591155" sldId="291"/>
        </pc:sldMkLst>
        <pc:spChg chg="mod">
          <ac:chgData name="Tryputsen, Volha [JRDUS]" userId="S::vtryputs@its.jnj.com::dd4c92e7-cdfe-4183-bf89-cd4f2cf7b208" providerId="AD" clId="Web-{B0EC046C-27B1-2B29-CA0D-C6483F9A4D84}" dt="2021-07-08T04:59:35.503" v="256" actId="20577"/>
          <ac:spMkLst>
            <pc:docMk/>
            <pc:sldMk cId="3703591155" sldId="291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6.770" v="264"/>
          <ac:picMkLst>
            <pc:docMk/>
            <pc:sldMk cId="3703591155" sldId="291"/>
            <ac:picMk id="3" creationId="{70DBF160-23E4-4A1F-B23F-874278E09207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13.567" v="263"/>
        <pc:sldMkLst>
          <pc:docMk/>
          <pc:sldMk cId="3985053012" sldId="292"/>
        </pc:sldMkLst>
        <pc:spChg chg="mod">
          <ac:chgData name="Tryputsen, Volha [JRDUS]" userId="S::vtryputs@its.jnj.com::dd4c92e7-cdfe-4183-bf89-cd4f2cf7b208" providerId="AD" clId="Web-{B0EC046C-27B1-2B29-CA0D-C6483F9A4D84}" dt="2021-07-08T04:48:25.225" v="65" actId="20577"/>
          <ac:spMkLst>
            <pc:docMk/>
            <pc:sldMk cId="3985053012" sldId="292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3.567" v="263"/>
          <ac:picMkLst>
            <pc:docMk/>
            <pc:sldMk cId="3985053012" sldId="292"/>
            <ac:picMk id="3" creationId="{177EEACE-BDDF-4DFB-A017-9963CEAA30C4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19.317" v="265"/>
        <pc:sldMkLst>
          <pc:docMk/>
          <pc:sldMk cId="2261932175" sldId="293"/>
        </pc:sldMkLst>
        <pc:spChg chg="mod">
          <ac:chgData name="Tryputsen, Volha [JRDUS]" userId="S::vtryputs@its.jnj.com::dd4c92e7-cdfe-4183-bf89-cd4f2cf7b208" providerId="AD" clId="Web-{B0EC046C-27B1-2B29-CA0D-C6483F9A4D84}" dt="2021-07-08T04:49:43.774" v="102" actId="20577"/>
          <ac:spMkLst>
            <pc:docMk/>
            <pc:sldMk cId="2261932175" sldId="293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19.317" v="265"/>
          <ac:picMkLst>
            <pc:docMk/>
            <pc:sldMk cId="2261932175" sldId="293"/>
            <ac:picMk id="7" creationId="{1FCE408D-3F0B-49A4-9843-9E66D3F7DA13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20.895" v="266"/>
        <pc:sldMkLst>
          <pc:docMk/>
          <pc:sldMk cId="3381550985" sldId="294"/>
        </pc:sldMkLst>
        <pc:spChg chg="mod">
          <ac:chgData name="Tryputsen, Volha [JRDUS]" userId="S::vtryputs@its.jnj.com::dd4c92e7-cdfe-4183-bf89-cd4f2cf7b208" providerId="AD" clId="Web-{B0EC046C-27B1-2B29-CA0D-C6483F9A4D84}" dt="2021-07-08T04:49:51.649" v="119" actId="20577"/>
          <ac:spMkLst>
            <pc:docMk/>
            <pc:sldMk cId="3381550985" sldId="294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0.895" v="266"/>
          <ac:picMkLst>
            <pc:docMk/>
            <pc:sldMk cId="3381550985" sldId="294"/>
            <ac:picMk id="19" creationId="{500A4CC7-853C-4CF5-8285-2FAE41174037}"/>
          </ac:picMkLst>
        </pc:picChg>
      </pc:sldChg>
      <pc:sldChg chg="addSp modSp">
        <pc:chgData name="Tryputsen, Volha [JRDUS]" userId="S::vtryputs@its.jnj.com::dd4c92e7-cdfe-4183-bf89-cd4f2cf7b208" providerId="AD" clId="Web-{B0EC046C-27B1-2B29-CA0D-C6483F9A4D84}" dt="2021-07-08T05:01:23.255" v="267"/>
        <pc:sldMkLst>
          <pc:docMk/>
          <pc:sldMk cId="2593542877" sldId="297"/>
        </pc:sldMkLst>
        <pc:spChg chg="mod">
          <ac:chgData name="Tryputsen, Volha [JRDUS]" userId="S::vtryputs@its.jnj.com::dd4c92e7-cdfe-4183-bf89-cd4f2cf7b208" providerId="AD" clId="Web-{B0EC046C-27B1-2B29-CA0D-C6483F9A4D84}" dt="2021-07-08T04:50:04.258" v="125" actId="20577"/>
          <ac:spMkLst>
            <pc:docMk/>
            <pc:sldMk cId="2593542877" sldId="297"/>
            <ac:spMk id="2" creationId="{1C2B4062-1993-47B7-AD4B-B5679BDC9B59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3.255" v="267"/>
          <ac:picMkLst>
            <pc:docMk/>
            <pc:sldMk cId="2593542877" sldId="297"/>
            <ac:picMk id="3" creationId="{3C396183-67EC-49A9-A18A-C36F6886FFE2}"/>
          </ac:picMkLst>
        </pc:picChg>
      </pc:sldChg>
      <pc:sldChg chg="addSp delSp modSp">
        <pc:chgData name="Tryputsen, Volha [JRDUS]" userId="S::vtryputs@its.jnj.com::dd4c92e7-cdfe-4183-bf89-cd4f2cf7b208" providerId="AD" clId="Web-{B0EC046C-27B1-2B29-CA0D-C6483F9A4D84}" dt="2021-07-08T05:49:12.589" v="529" actId="20577"/>
        <pc:sldMkLst>
          <pc:docMk/>
          <pc:sldMk cId="3101922853" sldId="299"/>
        </pc:sldMkLst>
        <pc:spChg chg="mod">
          <ac:chgData name="Tryputsen, Volha [JRDUS]" userId="S::vtryputs@its.jnj.com::dd4c92e7-cdfe-4183-bf89-cd4f2cf7b208" providerId="AD" clId="Web-{B0EC046C-27B1-2B29-CA0D-C6483F9A4D84}" dt="2021-07-08T05:49:12.589" v="529" actId="20577"/>
          <ac:spMkLst>
            <pc:docMk/>
            <pc:sldMk cId="3101922853" sldId="299"/>
            <ac:spMk id="2" creationId="{1C2B4062-1993-47B7-AD4B-B5679BDC9B59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4:52:23.401" v="144"/>
          <ac:spMkLst>
            <pc:docMk/>
            <pc:sldMk cId="3101922853" sldId="299"/>
            <ac:spMk id="5" creationId="{28C14035-E010-48E5-A850-C07F7EF70D9E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4:59:07.377" v="250" actId="14100"/>
          <ac:spMkLst>
            <pc:docMk/>
            <pc:sldMk cId="3101922853" sldId="299"/>
            <ac:spMk id="6" creationId="{7091C2EE-F7BB-435A-8E26-6D11CE9B6DC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4:59:12.503" v="252" actId="14100"/>
          <ac:spMkLst>
            <pc:docMk/>
            <pc:sldMk cId="3101922853" sldId="299"/>
            <ac:spMk id="16" creationId="{5B2C7ECC-296A-491C-8282-4A22BE219788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00:47.520" v="260" actId="20577"/>
          <ac:spMkLst>
            <pc:docMk/>
            <pc:sldMk cId="3101922853" sldId="299"/>
            <ac:spMk id="17" creationId="{81886B97-AE72-428C-8E49-2E5E2C375E06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7:01.219" v="6"/>
          <ac:spMkLst>
            <pc:docMk/>
            <pc:sldMk cId="3101922853" sldId="299"/>
            <ac:spMk id="21" creationId="{E8BF7525-CF9E-4632-8F14-97562003F157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7:03.391" v="9"/>
          <ac:spMkLst>
            <pc:docMk/>
            <pc:sldMk cId="3101922853" sldId="299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6:58.016" v="2"/>
          <ac:spMkLst>
            <pc:docMk/>
            <pc:sldMk cId="3101922853" sldId="299"/>
            <ac:spMk id="31" creationId="{E5350AC8-736A-48BA-86C9-6BFCFA720E5D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4:46:58.016" v="1"/>
          <ac:spMkLst>
            <pc:docMk/>
            <pc:sldMk cId="3101922853" sldId="299"/>
            <ac:spMk id="32" creationId="{D9FE3215-82A0-47B0-A34E-1DDD9A0943ED}"/>
          </ac:spMkLst>
        </pc:spChg>
        <pc:picChg chg="mod">
          <ac:chgData name="Tryputsen, Volha [JRDUS]" userId="S::vtryputs@its.jnj.com::dd4c92e7-cdfe-4183-bf89-cd4f2cf7b208" providerId="AD" clId="Web-{B0EC046C-27B1-2B29-CA0D-C6483F9A4D84}" dt="2021-07-08T05:00:30.394" v="258" actId="1076"/>
          <ac:picMkLst>
            <pc:docMk/>
            <pc:sldMk cId="3101922853" sldId="299"/>
            <ac:picMk id="3" creationId="{65ABEC90-60A3-45C5-8AF9-C88E480E6B3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4:46:58.016" v="5"/>
          <ac:picMkLst>
            <pc:docMk/>
            <pc:sldMk cId="3101922853" sldId="299"/>
            <ac:picMk id="7" creationId="{AAAE9197-D71B-4372-A7CB-D70AE726B57A}"/>
          </ac:picMkLst>
        </pc:picChg>
        <pc:picChg chg="add">
          <ac:chgData name="Tryputsen, Volha [JRDUS]" userId="S::vtryputs@its.jnj.com::dd4c92e7-cdfe-4183-bf89-cd4f2cf7b208" providerId="AD" clId="Web-{B0EC046C-27B1-2B29-CA0D-C6483F9A4D84}" dt="2021-07-08T05:01:27.911" v="269"/>
          <ac:picMkLst>
            <pc:docMk/>
            <pc:sldMk cId="3101922853" sldId="299"/>
            <ac:picMk id="8" creationId="{44C0EA0A-9430-4A93-B7AC-D5B75BBF18F8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4:46:58.016" v="4"/>
          <ac:cxnSpMkLst>
            <pc:docMk/>
            <pc:sldMk cId="3101922853" sldId="299"/>
            <ac:cxnSpMk id="19" creationId="{A2E0BB66-7128-4E33-A6C6-27D9F7E20E67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6:58.016" v="3"/>
          <ac:cxnSpMkLst>
            <pc:docMk/>
            <pc:sldMk cId="3101922853" sldId="299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7:03.391" v="8"/>
          <ac:cxnSpMkLst>
            <pc:docMk/>
            <pc:sldMk cId="3101922853" sldId="299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4:47:03.391" v="7"/>
          <ac:cxnSpMkLst>
            <pc:docMk/>
            <pc:sldMk cId="3101922853" sldId="299"/>
            <ac:cxnSpMk id="33" creationId="{B43F89CC-92B0-4113-9600-E5F9645ED7B9}"/>
          </ac:cxnSpMkLst>
        </pc:cxnChg>
      </pc:sldChg>
      <pc:sldChg chg="addSp delSp modSp ord">
        <pc:chgData name="Tryputsen, Volha [JRDUS]" userId="S::vtryputs@its.jnj.com::dd4c92e7-cdfe-4183-bf89-cd4f2cf7b208" providerId="AD" clId="Web-{B0EC046C-27B1-2B29-CA0D-C6483F9A4D84}" dt="2021-07-08T05:19:02.627" v="291"/>
        <pc:sldMkLst>
          <pc:docMk/>
          <pc:sldMk cId="204629252" sldId="300"/>
        </pc:sldMkLst>
        <pc:spChg chg="mod">
          <ac:chgData name="Tryputsen, Volha [JRDUS]" userId="S::vtryputs@its.jnj.com::dd4c92e7-cdfe-4183-bf89-cd4f2cf7b208" providerId="AD" clId="Web-{B0EC046C-27B1-2B29-CA0D-C6483F9A4D84}" dt="2021-07-08T04:50:14.727" v="128" actId="20577"/>
          <ac:spMkLst>
            <pc:docMk/>
            <pc:sldMk cId="204629252" sldId="300"/>
            <ac:spMk id="2" creationId="{1C2B4062-1993-47B7-AD4B-B5679BDC9B59}"/>
          </ac:spMkLst>
        </pc:spChg>
        <pc:spChg chg="mod">
          <ac:chgData name="Tryputsen, Volha [JRDUS]" userId="S::vtryputs@its.jnj.com::dd4c92e7-cdfe-4183-bf89-cd4f2cf7b208" providerId="AD" clId="Web-{B0EC046C-27B1-2B29-CA0D-C6483F9A4D84}" dt="2021-07-08T04:51:16.494" v="135" actId="20577"/>
          <ac:spMkLst>
            <pc:docMk/>
            <pc:sldMk cId="204629252" sldId="300"/>
            <ac:spMk id="5" creationId="{F45EB077-CBBA-48D6-8107-E83DB27B615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9:02.627" v="291"/>
          <ac:spMkLst>
            <pc:docMk/>
            <pc:sldMk cId="204629252" sldId="300"/>
            <ac:spMk id="21" creationId="{E8BF7525-CF9E-4632-8F14-97562003F157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48.033" v="284"/>
          <ac:spMkLst>
            <pc:docMk/>
            <pc:sldMk cId="204629252" sldId="300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54.627" v="287"/>
          <ac:spMkLst>
            <pc:docMk/>
            <pc:sldMk cId="204629252" sldId="300"/>
            <ac:spMk id="31" creationId="{E5350AC8-736A-48BA-86C9-6BFCFA720E5D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18:56.455" v="288"/>
          <ac:spMkLst>
            <pc:docMk/>
            <pc:sldMk cId="204629252" sldId="300"/>
            <ac:spMk id="32" creationId="{D9FE3215-82A0-47B0-A34E-1DDD9A0943ED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25.536" v="268"/>
          <ac:picMkLst>
            <pc:docMk/>
            <pc:sldMk cId="204629252" sldId="300"/>
            <ac:picMk id="3" creationId="{35DDB0D2-F359-4FE0-B4F9-7719B3C9E1C1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5:18:58.487" v="289"/>
          <ac:cxnSpMkLst>
            <pc:docMk/>
            <pc:sldMk cId="204629252" sldId="300"/>
            <ac:cxnSpMk id="19" creationId="{A2E0BB66-7128-4E33-A6C6-27D9F7E20E67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9:00.190" v="290"/>
          <ac:cxnSpMkLst>
            <pc:docMk/>
            <pc:sldMk cId="204629252" sldId="300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8:51.612" v="286"/>
          <ac:cxnSpMkLst>
            <pc:docMk/>
            <pc:sldMk cId="204629252" sldId="300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18:49.721" v="285"/>
          <ac:cxnSpMkLst>
            <pc:docMk/>
            <pc:sldMk cId="204629252" sldId="300"/>
            <ac:cxnSpMk id="33" creationId="{B43F89CC-92B0-4113-9600-E5F9645ED7B9}"/>
          </ac:cxnSpMkLst>
        </pc:cxnChg>
      </pc:sldChg>
      <pc:sldChg chg="addSp delSp modSp add ord replId">
        <pc:chgData name="Tryputsen, Volha [JRDUS]" userId="S::vtryputs@its.jnj.com::dd4c92e7-cdfe-4183-bf89-cd4f2cf7b208" providerId="AD" clId="Web-{B0EC046C-27B1-2B29-CA0D-C6483F9A4D84}" dt="2021-07-08T05:47:57.806" v="524" actId="1076"/>
        <pc:sldMkLst>
          <pc:docMk/>
          <pc:sldMk cId="1503034068" sldId="301"/>
        </pc:sldMkLst>
        <pc:spChg chg="mod">
          <ac:chgData name="Tryputsen, Volha [JRDUS]" userId="S::vtryputs@its.jnj.com::dd4c92e7-cdfe-4183-bf89-cd4f2cf7b208" providerId="AD" clId="Web-{B0EC046C-27B1-2B29-CA0D-C6483F9A4D84}" dt="2021-07-08T05:02:30.291" v="275"/>
          <ac:spMkLst>
            <pc:docMk/>
            <pc:sldMk cId="1503034068" sldId="301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7"/>
          <ac:spMkLst>
            <pc:docMk/>
            <pc:sldMk cId="1503034068" sldId="301"/>
            <ac:spMk id="13" creationId="{A2DEC73B-7DE9-46EB-8D75-C38B3A9ABA10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6"/>
          <ac:spMkLst>
            <pc:docMk/>
            <pc:sldMk cId="1503034068" sldId="301"/>
            <ac:spMk id="15" creationId="{4351660A-FA65-4A98-B1EC-84FB14E0544D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4"/>
          <ac:spMkLst>
            <pc:docMk/>
            <pc:sldMk cId="1503034068" sldId="301"/>
            <ac:spMk id="19" creationId="{DDA7C3AE-3B54-485F-9FBB-C9E9BCD7D84F}"/>
          </ac:spMkLst>
        </pc:spChg>
        <pc:spChg chg="add del">
          <ac:chgData name="Tryputsen, Volha [JRDUS]" userId="S::vtryputs@its.jnj.com::dd4c92e7-cdfe-4183-bf89-cd4f2cf7b208" providerId="AD" clId="Web-{B0EC046C-27B1-2B29-CA0D-C6483F9A4D84}" dt="2021-07-08T05:21:06.911" v="303"/>
          <ac:spMkLst>
            <pc:docMk/>
            <pc:sldMk cId="1503034068" sldId="301"/>
            <ac:spMk id="21" creationId="{D236D87C-4315-48CB-AC7B-489C9127990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42.928" v="283"/>
          <ac:spMkLst>
            <pc:docMk/>
            <pc:sldMk cId="1503034068" sldId="301"/>
            <ac:spMk id="21" creationId="{E8BF7525-CF9E-4632-8F14-97562003F157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5:33:56.912" v="411"/>
          <ac:spMkLst>
            <pc:docMk/>
            <pc:sldMk cId="1503034068" sldId="301"/>
            <ac:spMk id="26" creationId="{17CBA06D-336D-454F-8A4E-8A9C8D471ED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3.771" v="276"/>
          <ac:spMkLst>
            <pc:docMk/>
            <pc:sldMk cId="1503034068" sldId="301"/>
            <ac:spMk id="29" creationId="{CA75FAC0-8A4E-4E80-B047-3B30F95D8062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7.693" v="279"/>
          <ac:spMkLst>
            <pc:docMk/>
            <pc:sldMk cId="1503034068" sldId="301"/>
            <ac:spMk id="31" creationId="{E5350AC8-736A-48BA-86C9-6BFCFA720E5D}"/>
          </ac:spMkLst>
        </pc:spChg>
        <pc:spChg chg="add del mod">
          <ac:chgData name="Tryputsen, Volha [JRDUS]" userId="S::vtryputs@its.jnj.com::dd4c92e7-cdfe-4183-bf89-cd4f2cf7b208" providerId="AD" clId="Web-{B0EC046C-27B1-2B29-CA0D-C6483F9A4D84}" dt="2021-07-08T05:26:47.247" v="404"/>
          <ac:spMkLst>
            <pc:docMk/>
            <pc:sldMk cId="1503034068" sldId="301"/>
            <ac:spMk id="32" creationId="{0FDEEB9A-B965-4BD2-B210-A5231A9AA4CE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02:39.272" v="280"/>
          <ac:spMkLst>
            <pc:docMk/>
            <pc:sldMk cId="1503034068" sldId="301"/>
            <ac:spMk id="32" creationId="{D9FE3215-82A0-47B0-A34E-1DDD9A0943ED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43:56.221" v="499" actId="1076"/>
          <ac:spMkLst>
            <pc:docMk/>
            <pc:sldMk cId="1503034068" sldId="301"/>
            <ac:spMk id="39" creationId="{D773B937-6A08-4CAC-ADC4-23F09D2CC093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5:47:57.806" v="524" actId="1076"/>
          <ac:spMkLst>
            <pc:docMk/>
            <pc:sldMk cId="1503034068" sldId="301"/>
            <ac:spMk id="42" creationId="{97314DAF-4A1E-4A15-9181-08750AAC4B38}"/>
          </ac:spMkLst>
        </pc:spChg>
        <pc:picChg chg="add">
          <ac:chgData name="Tryputsen, Volha [JRDUS]" userId="S::vtryputs@its.jnj.com::dd4c92e7-cdfe-4183-bf89-cd4f2cf7b208" providerId="AD" clId="Web-{B0EC046C-27B1-2B29-CA0D-C6483F9A4D84}" dt="2021-07-08T05:01:32.208" v="270"/>
          <ac:picMkLst>
            <pc:docMk/>
            <pc:sldMk cId="1503034068" sldId="301"/>
            <ac:picMk id="3" creationId="{546D6D50-76F1-4CE3-A427-20D03D474AF4}"/>
          </ac:picMkLst>
        </pc:picChg>
        <pc:picChg chg="add del">
          <ac:chgData name="Tryputsen, Volha [JRDUS]" userId="S::vtryputs@its.jnj.com::dd4c92e7-cdfe-4183-bf89-cd4f2cf7b208" providerId="AD" clId="Web-{B0EC046C-27B1-2B29-CA0D-C6483F9A4D84}" dt="2021-07-08T05:21:06.911" v="310"/>
          <ac:picMkLst>
            <pc:docMk/>
            <pc:sldMk cId="1503034068" sldId="301"/>
            <ac:picMk id="5" creationId="{E6BAEDAF-5935-47F5-8E60-36D133B577A7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21:02.489" v="292"/>
          <ac:picMkLst>
            <pc:docMk/>
            <pc:sldMk cId="1503034068" sldId="301"/>
            <ac:picMk id="7" creationId="{AAAE9197-D71B-4372-A7CB-D70AE726B57A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5:46:36.258" v="507" actId="1076"/>
          <ac:picMkLst>
            <pc:docMk/>
            <pc:sldMk cId="1503034068" sldId="301"/>
            <ac:picMk id="25" creationId="{CAF3A7C9-DDEF-4833-B199-34EAC5C4C86E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5:33:53.318" v="410"/>
          <ac:picMkLst>
            <pc:docMk/>
            <pc:sldMk cId="1503034068" sldId="301"/>
            <ac:picMk id="33" creationId="{4A8430A9-4A0B-4DB9-92F5-1786ED8D7BE8}"/>
          </ac:picMkLst>
        </pc:picChg>
        <pc:picChg chg="add del mod modCrop">
          <ac:chgData name="Tryputsen, Volha [JRDUS]" userId="S::vtryputs@its.jnj.com::dd4c92e7-cdfe-4183-bf89-cd4f2cf7b208" providerId="AD" clId="Web-{B0EC046C-27B1-2B29-CA0D-C6483F9A4D84}" dt="2021-07-08T05:35:16.367" v="429"/>
          <ac:picMkLst>
            <pc:docMk/>
            <pc:sldMk cId="1503034068" sldId="301"/>
            <ac:picMk id="34" creationId="{6B0414B6-1518-4BFA-ADE0-AF81D38EBCE8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41.033" v="496" actId="1076"/>
          <ac:picMkLst>
            <pc:docMk/>
            <pc:sldMk cId="1503034068" sldId="301"/>
            <ac:picMk id="35" creationId="{3BB6B834-20E3-423C-8325-74C1F0C17EBA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45.455" v="497" actId="1076"/>
          <ac:picMkLst>
            <pc:docMk/>
            <pc:sldMk cId="1503034068" sldId="301"/>
            <ac:picMk id="36" creationId="{C484434C-3E36-4ABD-900C-DC39B0DA9258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3:51.346" v="498" actId="1076"/>
          <ac:picMkLst>
            <pc:docMk/>
            <pc:sldMk cId="1503034068" sldId="301"/>
            <ac:picMk id="37" creationId="{58CB98E8-B68E-4003-86CC-01C1530C74AA}"/>
          </ac:picMkLst>
        </pc:picChg>
        <pc:picChg chg="add del mod modCrop">
          <ac:chgData name="Tryputsen, Volha [JRDUS]" userId="S::vtryputs@its.jnj.com::dd4c92e7-cdfe-4183-bf89-cd4f2cf7b208" providerId="AD" clId="Web-{B0EC046C-27B1-2B29-CA0D-C6483F9A4D84}" dt="2021-07-08T05:47:47.556" v="522" actId="1076"/>
          <ac:picMkLst>
            <pc:docMk/>
            <pc:sldMk cId="1503034068" sldId="301"/>
            <ac:picMk id="38" creationId="{9AA453AB-C4D6-47E5-9628-DFA8FE4B91E5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5:47:43.790" v="521" actId="1076"/>
          <ac:picMkLst>
            <pc:docMk/>
            <pc:sldMk cId="1503034068" sldId="301"/>
            <ac:picMk id="40" creationId="{21DA8B92-8475-4CD3-9583-7578154CE5DB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5:47:31.603" v="518" actId="1076"/>
          <ac:picMkLst>
            <pc:docMk/>
            <pc:sldMk cId="1503034068" sldId="301"/>
            <ac:picMk id="41" creationId="{1F1DC5CF-23CC-4E63-BD04-11F7DBB24C75}"/>
          </ac:picMkLst>
        </pc:picChg>
        <pc:inkChg chg="add del">
          <ac:chgData name="Tryputsen, Volha [JRDUS]" userId="S::vtryputs@its.jnj.com::dd4c92e7-cdfe-4183-bf89-cd4f2cf7b208" providerId="AD" clId="Web-{B0EC046C-27B1-2B29-CA0D-C6483F9A4D84}" dt="2021-07-08T05:24:00.775" v="345"/>
          <ac:inkMkLst>
            <pc:docMk/>
            <pc:sldMk cId="1503034068" sldId="301"/>
            <ac:inkMk id="27" creationId="{12183E0D-0DDE-4B30-8620-7A6200CE2BDD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9.790" v="344"/>
          <ac:inkMkLst>
            <pc:docMk/>
            <pc:sldMk cId="1503034068" sldId="301"/>
            <ac:inkMk id="28" creationId="{2AD3F312-CEE5-4B76-970D-F9B7D6E3D081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8.884" v="343"/>
          <ac:inkMkLst>
            <pc:docMk/>
            <pc:sldMk cId="1503034068" sldId="301"/>
            <ac:inkMk id="29" creationId="{D5A4DC37-598D-415C-93AD-48995700DC86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7.821" v="342"/>
          <ac:inkMkLst>
            <pc:docMk/>
            <pc:sldMk cId="1503034068" sldId="301"/>
            <ac:inkMk id="30" creationId="{13D769A5-4F6F-4716-B7EE-1484E3224354}"/>
          </ac:inkMkLst>
        </pc:inkChg>
        <pc:inkChg chg="add del">
          <ac:chgData name="Tryputsen, Volha [JRDUS]" userId="S::vtryputs@its.jnj.com::dd4c92e7-cdfe-4183-bf89-cd4f2cf7b208" providerId="AD" clId="Web-{B0EC046C-27B1-2B29-CA0D-C6483F9A4D84}" dt="2021-07-08T05:23:56.368" v="341"/>
          <ac:inkMkLst>
            <pc:docMk/>
            <pc:sldMk cId="1503034068" sldId="301"/>
            <ac:inkMk id="31" creationId="{B6E36345-A408-4A08-8CA8-5CE2991CFCA5}"/>
          </ac:inkMkLst>
        </pc:inkChg>
        <pc:cxnChg chg="add del">
          <ac:chgData name="Tryputsen, Volha [JRDUS]" userId="S::vtryputs@its.jnj.com::dd4c92e7-cdfe-4183-bf89-cd4f2cf7b208" providerId="AD" clId="Web-{B0EC046C-27B1-2B29-CA0D-C6483F9A4D84}" dt="2021-07-08T05:21:06.911" v="309"/>
          <ac:cxnSpMkLst>
            <pc:docMk/>
            <pc:sldMk cId="1503034068" sldId="301"/>
            <ac:cxnSpMk id="9" creationId="{F1E31D44-60AF-47B7-B8C7-C208DBB64159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8"/>
          <ac:cxnSpMkLst>
            <pc:docMk/>
            <pc:sldMk cId="1503034068" sldId="301"/>
            <ac:cxnSpMk id="11" creationId="{EEB51910-A5D3-4660-A3F3-18B070FF3DF6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5"/>
          <ac:cxnSpMkLst>
            <pc:docMk/>
            <pc:sldMk cId="1503034068" sldId="301"/>
            <ac:cxnSpMk id="17" creationId="{AC5D40D6-6591-4CC4-80B4-A2947229C2C1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40.318" v="281"/>
          <ac:cxnSpMkLst>
            <pc:docMk/>
            <pc:sldMk cId="1503034068" sldId="301"/>
            <ac:cxnSpMk id="19" creationId="{A2E0BB66-7128-4E33-A6C6-27D9F7E20E67}"/>
          </ac:cxnSpMkLst>
        </pc:cxnChg>
        <pc:cxnChg chg="add del">
          <ac:chgData name="Tryputsen, Volha [JRDUS]" userId="S::vtryputs@its.jnj.com::dd4c92e7-cdfe-4183-bf89-cd4f2cf7b208" providerId="AD" clId="Web-{B0EC046C-27B1-2B29-CA0D-C6483F9A4D84}" dt="2021-07-08T05:21:06.911" v="302"/>
          <ac:cxnSpMkLst>
            <pc:docMk/>
            <pc:sldMk cId="1503034068" sldId="301"/>
            <ac:cxnSpMk id="23" creationId="{953E15D4-1C22-4D8B-A539-9E90E2025A0A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41.323" v="282"/>
          <ac:cxnSpMkLst>
            <pc:docMk/>
            <pc:sldMk cId="1503034068" sldId="301"/>
            <ac:cxnSpMk id="27" creationId="{8E1F8AD7-6923-409D-9ED4-5A63E625F0A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36.850" v="278"/>
          <ac:cxnSpMkLst>
            <pc:docMk/>
            <pc:sldMk cId="1503034068" sldId="301"/>
            <ac:cxnSpMk id="30" creationId="{914E9534-484F-4DD0-8A72-3D5B3BC7F9C6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5:02:35.990" v="277"/>
          <ac:cxnSpMkLst>
            <pc:docMk/>
            <pc:sldMk cId="1503034068" sldId="301"/>
            <ac:cxnSpMk id="33" creationId="{B43F89CC-92B0-4113-9600-E5F9645ED7B9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6:30:52.509" v="683" actId="1076"/>
        <pc:sldMkLst>
          <pc:docMk/>
          <pc:sldMk cId="1326364977" sldId="302"/>
        </pc:sldMkLst>
        <pc:spChg chg="add del mod">
          <ac:chgData name="Tryputsen, Volha [JRDUS]" userId="S::vtryputs@its.jnj.com::dd4c92e7-cdfe-4183-bf89-cd4f2cf7b208" providerId="AD" clId="Web-{B0EC046C-27B1-2B29-CA0D-C6483F9A4D84}" dt="2021-07-08T06:25:31.687" v="606"/>
          <ac:spMkLst>
            <pc:docMk/>
            <pc:sldMk cId="1326364977" sldId="302"/>
            <ac:spMk id="5" creationId="{BF596447-12E3-457E-BCD5-D87E5330D490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0:49.087" v="682" actId="1076"/>
          <ac:spMkLst>
            <pc:docMk/>
            <pc:sldMk cId="1326364977" sldId="302"/>
            <ac:spMk id="10" creationId="{BCD1EB09-831D-4329-8E55-90367F83575E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27:43.409" v="647" actId="14100"/>
          <ac:spMkLst>
            <pc:docMk/>
            <pc:sldMk cId="1326364977" sldId="302"/>
            <ac:spMk id="11" creationId="{A1CD98FA-00AE-4D72-B3CB-6EE25CB310B6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0:52.509" v="683" actId="1076"/>
          <ac:spMkLst>
            <pc:docMk/>
            <pc:sldMk cId="1326364977" sldId="302"/>
            <ac:spMk id="12" creationId="{59AFD421-C6AF-4E7D-8903-DABA0A41973B}"/>
          </ac:spMkLst>
        </pc:spChg>
        <pc:picChg chg="add del mod">
          <ac:chgData name="Tryputsen, Volha [JRDUS]" userId="S::vtryputs@its.jnj.com::dd4c92e7-cdfe-4183-bf89-cd4f2cf7b208" providerId="AD" clId="Web-{B0EC046C-27B1-2B29-CA0D-C6483F9A4D84}" dt="2021-07-08T06:25:42.265" v="610"/>
          <ac:picMkLst>
            <pc:docMk/>
            <pc:sldMk cId="1326364977" sldId="302"/>
            <ac:picMk id="6" creationId="{D9823469-D301-4F7D-9243-E7F68303E956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6:26:06.875" v="615"/>
          <ac:picMkLst>
            <pc:docMk/>
            <pc:sldMk cId="1326364977" sldId="302"/>
            <ac:picMk id="7" creationId="{70CAE317-AB0E-46B2-9BE3-7AD8AE427442}"/>
          </ac:picMkLst>
        </pc:picChg>
        <pc:picChg chg="add del mod">
          <ac:chgData name="Tryputsen, Volha [JRDUS]" userId="S::vtryputs@its.jnj.com::dd4c92e7-cdfe-4183-bf89-cd4f2cf7b208" providerId="AD" clId="Web-{B0EC046C-27B1-2B29-CA0D-C6483F9A4D84}" dt="2021-07-08T06:26:03.453" v="614"/>
          <ac:picMkLst>
            <pc:docMk/>
            <pc:sldMk cId="1326364977" sldId="302"/>
            <ac:picMk id="8" creationId="{F7A0BE32-72A2-4563-ADA6-76E6807C47F2}"/>
          </ac:picMkLst>
        </pc:picChg>
        <pc:picChg chg="del mod">
          <ac:chgData name="Tryputsen, Volha [JRDUS]" userId="S::vtryputs@its.jnj.com::dd4c92e7-cdfe-4183-bf89-cd4f2cf7b208" providerId="AD" clId="Web-{B0EC046C-27B1-2B29-CA0D-C6483F9A4D84}" dt="2021-07-08T06:26:21.298" v="616"/>
          <ac:picMkLst>
            <pc:docMk/>
            <pc:sldMk cId="1326364977" sldId="302"/>
            <ac:picMk id="40" creationId="{21DA8B92-8475-4CD3-9583-7578154CE5DB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6:30:15.804" v="677"/>
          <ac:cxnSpMkLst>
            <pc:docMk/>
            <pc:sldMk cId="1326364977" sldId="302"/>
            <ac:cxnSpMk id="9" creationId="{D859C0D8-F6C8-4001-8CE9-BF41A2E1C67C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30:15.820" v="678"/>
          <ac:cxnSpMkLst>
            <pc:docMk/>
            <pc:sldMk cId="1326364977" sldId="302"/>
            <ac:cxnSpMk id="19" creationId="{DB171C6B-2BDA-436C-8156-CF774E3FA2EF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29:40.991" v="674"/>
          <ac:cxnSpMkLst>
            <pc:docMk/>
            <pc:sldMk cId="1326364977" sldId="302"/>
            <ac:cxnSpMk id="22" creationId="{62568AC2-019E-4DF4-8710-35EE6AAD8989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6:29:40.991" v="675"/>
          <ac:cxnSpMkLst>
            <pc:docMk/>
            <pc:sldMk cId="1326364977" sldId="302"/>
            <ac:cxnSpMk id="23" creationId="{19D50AFD-85DC-4D4F-814D-6C4D88B2F86E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09:38.892" v="1000" actId="20577"/>
        <pc:sldMkLst>
          <pc:docMk/>
          <pc:sldMk cId="246888714" sldId="303"/>
        </pc:sldMkLst>
        <pc:spChg chg="add mod">
          <ac:chgData name="Tryputsen, Volha [JRDUS]" userId="S::vtryputs@its.jnj.com::dd4c92e7-cdfe-4183-bf89-cd4f2cf7b208" providerId="AD" clId="Web-{B0EC046C-27B1-2B29-CA0D-C6483F9A4D84}" dt="2021-07-08T07:09:38.892" v="1000" actId="20577"/>
          <ac:spMkLst>
            <pc:docMk/>
            <pc:sldMk cId="246888714" sldId="303"/>
            <ac:spMk id="5" creationId="{3FF21FD5-8DDE-43A0-ABC0-F8D92A9291EA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6:37:45.990" v="762" actId="1076"/>
          <ac:spMkLst>
            <pc:docMk/>
            <pc:sldMk cId="246888714" sldId="303"/>
            <ac:spMk id="8" creationId="{437048A4-9282-4D00-9364-B56F80853950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52:22.124" v="535"/>
          <ac:spMkLst>
            <pc:docMk/>
            <pc:sldMk cId="246888714" sldId="303"/>
            <ac:spMk id="39" creationId="{D773B937-6A08-4CAC-ADC4-23F09D2CC09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5:52:22.124" v="533"/>
          <ac:spMkLst>
            <pc:docMk/>
            <pc:sldMk cId="246888714" sldId="303"/>
            <ac:spMk id="42" creationId="{97314DAF-4A1E-4A15-9181-08750AAC4B38}"/>
          </ac:spMkLst>
        </pc:spChg>
        <pc:picChg chg="add mod modCrop">
          <ac:chgData name="Tryputsen, Volha [JRDUS]" userId="S::vtryputs@its.jnj.com::dd4c92e7-cdfe-4183-bf89-cd4f2cf7b208" providerId="AD" clId="Web-{B0EC046C-27B1-2B29-CA0D-C6483F9A4D84}" dt="2021-07-08T06:38:18.116" v="767"/>
          <ac:picMkLst>
            <pc:docMk/>
            <pc:sldMk cId="246888714" sldId="303"/>
            <ac:picMk id="6" creationId="{CA3243B3-6B00-4602-9ACD-65187C4C884F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18.843" v="532"/>
          <ac:picMkLst>
            <pc:docMk/>
            <pc:sldMk cId="246888714" sldId="303"/>
            <ac:picMk id="25" creationId="{CAF3A7C9-DDEF-4833-B199-34EAC5C4C86E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8"/>
          <ac:picMkLst>
            <pc:docMk/>
            <pc:sldMk cId="246888714" sldId="303"/>
            <ac:picMk id="35" creationId="{3BB6B834-20E3-423C-8325-74C1F0C17EB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7"/>
          <ac:picMkLst>
            <pc:docMk/>
            <pc:sldMk cId="246888714" sldId="303"/>
            <ac:picMk id="36" creationId="{C484434C-3E36-4ABD-900C-DC39B0DA9258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6"/>
          <ac:picMkLst>
            <pc:docMk/>
            <pc:sldMk cId="246888714" sldId="303"/>
            <ac:picMk id="37" creationId="{58CB98E8-B68E-4003-86CC-01C1530C74A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4.577" v="539"/>
          <ac:picMkLst>
            <pc:docMk/>
            <pc:sldMk cId="246888714" sldId="303"/>
            <ac:picMk id="38" creationId="{9AA453AB-C4D6-47E5-9628-DFA8FE4B91E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17.077" v="531"/>
          <ac:picMkLst>
            <pc:docMk/>
            <pc:sldMk cId="246888714" sldId="303"/>
            <ac:picMk id="40" creationId="{21DA8B92-8475-4CD3-9583-7578154CE5D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5:52:22.124" v="534"/>
          <ac:picMkLst>
            <pc:docMk/>
            <pc:sldMk cId="246888714" sldId="303"/>
            <ac:picMk id="41" creationId="{1F1DC5CF-23CC-4E63-BD04-11F7DBB24C75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6:37:42.771" v="761" actId="1076"/>
          <ac:cxnSpMkLst>
            <pc:docMk/>
            <pc:sldMk cId="246888714" sldId="303"/>
            <ac:cxnSpMk id="7" creationId="{97B4C64C-7338-4465-B28D-F4CFF3813ED5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08:19.717" v="995" actId="1076"/>
        <pc:sldMkLst>
          <pc:docMk/>
          <pc:sldMk cId="2361447356" sldId="304"/>
        </pc:sldMkLst>
        <pc:spChg chg="add del mod">
          <ac:chgData name="Tryputsen, Volha [JRDUS]" userId="S::vtryputs@its.jnj.com::dd4c92e7-cdfe-4183-bf89-cd4f2cf7b208" providerId="AD" clId="Web-{B0EC046C-27B1-2B29-CA0D-C6483F9A4D84}" dt="2021-07-08T07:07:24.981" v="982"/>
          <ac:spMkLst>
            <pc:docMk/>
            <pc:sldMk cId="2361447356" sldId="304"/>
            <ac:spMk id="12" creationId="{5C7B6F9A-7026-45E3-96E5-B6F26CD7809C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5.471" v="892"/>
          <ac:spMkLst>
            <pc:docMk/>
            <pc:sldMk cId="2361447356" sldId="304"/>
            <ac:spMk id="53" creationId="{4575853C-BECE-42DB-823D-32148F1333A3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5.471" v="891"/>
          <ac:spMkLst>
            <pc:docMk/>
            <pc:sldMk cId="2361447356" sldId="304"/>
            <ac:spMk id="55" creationId="{8297377D-6F85-4E1B-AF17-E531DBA33B86}"/>
          </ac:spMkLst>
        </pc:spChg>
        <pc:spChg chg="del">
          <ac:chgData name="Tryputsen, Volha [JRDUS]" userId="S::vtryputs@its.jnj.com::dd4c92e7-cdfe-4183-bf89-cd4f2cf7b208" providerId="AD" clId="Web-{B0EC046C-27B1-2B29-CA0D-C6483F9A4D84}" dt="2021-07-08T06:52:49.440" v="916"/>
          <ac:spMkLst>
            <pc:docMk/>
            <pc:sldMk cId="2361447356" sldId="304"/>
            <ac:spMk id="57" creationId="{F1388D44-3B1D-42D6-AB31-CFF974C34A60}"/>
          </ac:spMkLst>
        </pc:spChg>
        <pc:picChg chg="del">
          <ac:chgData name="Tryputsen, Volha [JRDUS]" userId="S::vtryputs@its.jnj.com::dd4c92e7-cdfe-4183-bf89-cd4f2cf7b208" providerId="AD" clId="Web-{B0EC046C-27B1-2B29-CA0D-C6483F9A4D84}" dt="2021-07-08T06:52:45.487" v="915"/>
          <ac:picMkLst>
            <pc:docMk/>
            <pc:sldMk cId="2361447356" sldId="304"/>
            <ac:picMk id="3" creationId="{D5EE1842-A865-421B-9C73-293608B4E16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4"/>
          <ac:picMkLst>
            <pc:docMk/>
            <pc:sldMk cId="2361447356" sldId="304"/>
            <ac:picMk id="4" creationId="{534A5C8E-D0E7-47A1-A3C4-3647BD7DC908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3"/>
          <ac:picMkLst>
            <pc:docMk/>
            <pc:sldMk cId="2361447356" sldId="304"/>
            <ac:picMk id="5" creationId="{89815A44-29A3-4693-AA4F-941DE87F25C3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06:41.980" v="972" actId="1076"/>
          <ac:picMkLst>
            <pc:docMk/>
            <pc:sldMk cId="2361447356" sldId="304"/>
            <ac:picMk id="6" creationId="{4F97A8AE-6465-4452-B996-DBBF0BC1511A}"/>
          </ac:picMkLst>
        </pc:picChg>
        <pc:picChg chg="add mod modCrop">
          <ac:chgData name="Tryputsen, Volha [JRDUS]" userId="S::vtryputs@its.jnj.com::dd4c92e7-cdfe-4183-bf89-cd4f2cf7b208" providerId="AD" clId="Web-{B0EC046C-27B1-2B29-CA0D-C6483F9A4D84}" dt="2021-07-08T07:06:44.840" v="973" actId="1076"/>
          <ac:picMkLst>
            <pc:docMk/>
            <pc:sldMk cId="2361447356" sldId="304"/>
            <ac:picMk id="9" creationId="{4E29DE25-C413-48DF-B275-10278B8B3430}"/>
          </ac:picMkLst>
        </pc:picChg>
        <pc:picChg chg="add mod">
          <ac:chgData name="Tryputsen, Volha [JRDUS]" userId="S::vtryputs@its.jnj.com::dd4c92e7-cdfe-4183-bf89-cd4f2cf7b208" providerId="AD" clId="Web-{B0EC046C-27B1-2B29-CA0D-C6483F9A4D84}" dt="2021-07-08T07:06:49.465" v="975" actId="14100"/>
          <ac:picMkLst>
            <pc:docMk/>
            <pc:sldMk cId="2361447356" sldId="304"/>
            <ac:picMk id="10" creationId="{C0408E02-3D12-448B-B37C-AC6CDA52B85D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2"/>
          <ac:picMkLst>
            <pc:docMk/>
            <pc:sldMk cId="2361447356" sldId="304"/>
            <ac:picMk id="11" creationId="{FD06B1B3-B173-4429-B2A7-E7E88FEBC87D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1"/>
          <ac:picMkLst>
            <pc:docMk/>
            <pc:sldMk cId="2361447356" sldId="304"/>
            <ac:picMk id="13" creationId="{5148B985-F891-4281-9861-E2C99F26D7F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10"/>
          <ac:picMkLst>
            <pc:docMk/>
            <pc:sldMk cId="2361447356" sldId="304"/>
            <ac:picMk id="15" creationId="{09CB8D66-4444-476B-B1E5-185E418B0183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9"/>
          <ac:picMkLst>
            <pc:docMk/>
            <pc:sldMk cId="2361447356" sldId="304"/>
            <ac:picMk id="17" creationId="{3FA5C6CA-69F0-4477-8842-5B925B5D277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8"/>
          <ac:picMkLst>
            <pc:docMk/>
            <pc:sldMk cId="2361447356" sldId="304"/>
            <ac:picMk id="19" creationId="{03B306DF-C8D5-4C31-8A60-7F4337704247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7"/>
          <ac:picMkLst>
            <pc:docMk/>
            <pc:sldMk cId="2361447356" sldId="304"/>
            <ac:picMk id="21" creationId="{BE368633-084B-4049-B0AF-1150495A5999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6"/>
          <ac:picMkLst>
            <pc:docMk/>
            <pc:sldMk cId="2361447356" sldId="304"/>
            <ac:picMk id="23" creationId="{C38944DA-75CD-489A-BF47-0E51E0DABCB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5"/>
          <ac:picMkLst>
            <pc:docMk/>
            <pc:sldMk cId="2361447356" sldId="304"/>
            <ac:picMk id="25" creationId="{842AA4A0-DD48-4B00-832A-B272DF3B8AF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4"/>
          <ac:picMkLst>
            <pc:docMk/>
            <pc:sldMk cId="2361447356" sldId="304"/>
            <ac:picMk id="27" creationId="{C2E0632D-E0CD-43A9-B5A2-BF71EA743FD1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3"/>
          <ac:picMkLst>
            <pc:docMk/>
            <pc:sldMk cId="2361447356" sldId="304"/>
            <ac:picMk id="29" creationId="{4EC80039-9A03-4948-8A6C-15603AA90C44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2"/>
          <ac:picMkLst>
            <pc:docMk/>
            <pc:sldMk cId="2361447356" sldId="304"/>
            <ac:picMk id="31" creationId="{A597C763-674A-40E9-8479-8112F4F7B2AE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1"/>
          <ac:picMkLst>
            <pc:docMk/>
            <pc:sldMk cId="2361447356" sldId="304"/>
            <ac:picMk id="33" creationId="{DBD0908E-93C0-4697-8651-9ABD0C2BDC49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900"/>
          <ac:picMkLst>
            <pc:docMk/>
            <pc:sldMk cId="2361447356" sldId="304"/>
            <ac:picMk id="37" creationId="{4BB4E46E-C9E5-4A68-8D16-5E7E85CBE470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9"/>
          <ac:picMkLst>
            <pc:docMk/>
            <pc:sldMk cId="2361447356" sldId="304"/>
            <ac:picMk id="39" creationId="{79F82348-E113-4921-9A7A-1EEC1BE462EB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8"/>
          <ac:picMkLst>
            <pc:docMk/>
            <pc:sldMk cId="2361447356" sldId="304"/>
            <ac:picMk id="41" creationId="{A5FDD222-5478-472F-8D4C-3754033FC6DC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7"/>
          <ac:picMkLst>
            <pc:docMk/>
            <pc:sldMk cId="2361447356" sldId="304"/>
            <ac:picMk id="43" creationId="{85D12CEC-2FB2-4FAF-AE08-184148E86AD6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87" v="896"/>
          <ac:picMkLst>
            <pc:docMk/>
            <pc:sldMk cId="2361447356" sldId="304"/>
            <ac:picMk id="45" creationId="{FFC6C17E-BC91-477C-A7EC-01DDDE93946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5"/>
          <ac:picMkLst>
            <pc:docMk/>
            <pc:sldMk cId="2361447356" sldId="304"/>
            <ac:picMk id="47" creationId="{4830FBCA-663C-488D-90E5-33DBA257F882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4"/>
          <ac:picMkLst>
            <pc:docMk/>
            <pc:sldMk cId="2361447356" sldId="304"/>
            <ac:picMk id="49" creationId="{637D7A87-25A1-457C-9676-F89A59BCB605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6:52:45.471" v="893"/>
          <ac:picMkLst>
            <pc:docMk/>
            <pc:sldMk cId="2361447356" sldId="304"/>
            <ac:picMk id="51" creationId="{1BDC0551-B1C4-4BC6-94CC-016F9734BA89}"/>
          </ac:picMkLst>
        </pc:picChg>
        <pc:cxnChg chg="add mod">
          <ac:chgData name="Tryputsen, Volha [JRDUS]" userId="S::vtryputs@its.jnj.com::dd4c92e7-cdfe-4183-bf89-cd4f2cf7b208" providerId="AD" clId="Web-{B0EC046C-27B1-2B29-CA0D-C6483F9A4D84}" dt="2021-07-08T07:08:15.077" v="994" actId="1076"/>
          <ac:cxnSpMkLst>
            <pc:docMk/>
            <pc:sldMk cId="2361447356" sldId="304"/>
            <ac:cxnSpMk id="14" creationId="{EE1D509E-1A38-44A3-9C76-BE16D0382360}"/>
          </ac:cxnSpMkLst>
        </pc:cxnChg>
        <pc:cxnChg chg="add mod">
          <ac:chgData name="Tryputsen, Volha [JRDUS]" userId="S::vtryputs@its.jnj.com::dd4c92e7-cdfe-4183-bf89-cd4f2cf7b208" providerId="AD" clId="Web-{B0EC046C-27B1-2B29-CA0D-C6483F9A4D84}" dt="2021-07-08T07:08:19.717" v="995" actId="1076"/>
          <ac:cxnSpMkLst>
            <pc:docMk/>
            <pc:sldMk cId="2361447356" sldId="304"/>
            <ac:cxnSpMk id="36" creationId="{2DE414BB-2741-429A-A05C-48A9989F6E05}"/>
          </ac:cxnSpMkLst>
        </pc:cxnChg>
      </pc:sldChg>
      <pc:sldChg chg="addSp delSp modSp add replId">
        <pc:chgData name="Tryputsen, Volha [JRDUS]" userId="S::vtryputs@its.jnj.com::dd4c92e7-cdfe-4183-bf89-cd4f2cf7b208" providerId="AD" clId="Web-{B0EC046C-27B1-2B29-CA0D-C6483F9A4D84}" dt="2021-07-08T07:19:33.362" v="1199" actId="20577"/>
        <pc:sldMkLst>
          <pc:docMk/>
          <pc:sldMk cId="91292791" sldId="305"/>
        </pc:sldMkLst>
        <pc:spChg chg="mod">
          <ac:chgData name="Tryputsen, Volha [JRDUS]" userId="S::vtryputs@its.jnj.com::dd4c92e7-cdfe-4183-bf89-cd4f2cf7b208" providerId="AD" clId="Web-{B0EC046C-27B1-2B29-CA0D-C6483F9A4D84}" dt="2021-07-08T07:12:44.585" v="1025" actId="20577"/>
          <ac:spMkLst>
            <pc:docMk/>
            <pc:sldMk cId="91292791" sldId="305"/>
            <ac:spMk id="2" creationId="{023ABC7F-C60E-43E3-B453-0FED96C42985}"/>
          </ac:spMkLst>
        </pc:spChg>
        <pc:spChg chg="add mod">
          <ac:chgData name="Tryputsen, Volha [JRDUS]" userId="S::vtryputs@its.jnj.com::dd4c92e7-cdfe-4183-bf89-cd4f2cf7b208" providerId="AD" clId="Web-{B0EC046C-27B1-2B29-CA0D-C6483F9A4D84}" dt="2021-07-08T07:19:33.362" v="1199" actId="20577"/>
          <ac:spMkLst>
            <pc:docMk/>
            <pc:sldMk cId="91292791" sldId="305"/>
            <ac:spMk id="3" creationId="{060EA03B-77E8-47BE-80B2-79BDAEDCAC5C}"/>
          </ac:spMkLst>
        </pc:spChg>
        <pc:picChg chg="del">
          <ac:chgData name="Tryputsen, Volha [JRDUS]" userId="S::vtryputs@its.jnj.com::dd4c92e7-cdfe-4183-bf89-cd4f2cf7b208" providerId="AD" clId="Web-{B0EC046C-27B1-2B29-CA0D-C6483F9A4D84}" dt="2021-07-08T07:12:34.256" v="1018"/>
          <ac:picMkLst>
            <pc:docMk/>
            <pc:sldMk cId="91292791" sldId="305"/>
            <ac:picMk id="6" creationId="{4F97A8AE-6465-4452-B996-DBBF0BC1511A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7:12:35.022" v="1019"/>
          <ac:picMkLst>
            <pc:docMk/>
            <pc:sldMk cId="91292791" sldId="305"/>
            <ac:picMk id="9" creationId="{4E29DE25-C413-48DF-B275-10278B8B3430}"/>
          </ac:picMkLst>
        </pc:picChg>
        <pc:picChg chg="del">
          <ac:chgData name="Tryputsen, Volha [JRDUS]" userId="S::vtryputs@its.jnj.com::dd4c92e7-cdfe-4183-bf89-cd4f2cf7b208" providerId="AD" clId="Web-{B0EC046C-27B1-2B29-CA0D-C6483F9A4D84}" dt="2021-07-08T07:12:35.803" v="1020"/>
          <ac:picMkLst>
            <pc:docMk/>
            <pc:sldMk cId="91292791" sldId="305"/>
            <ac:picMk id="10" creationId="{C0408E02-3D12-448B-B37C-AC6CDA52B85D}"/>
          </ac:picMkLst>
        </pc:picChg>
        <pc:cxnChg chg="del">
          <ac:chgData name="Tryputsen, Volha [JRDUS]" userId="S::vtryputs@its.jnj.com::dd4c92e7-cdfe-4183-bf89-cd4f2cf7b208" providerId="AD" clId="Web-{B0EC046C-27B1-2B29-CA0D-C6483F9A4D84}" dt="2021-07-08T07:12:37.866" v="1022"/>
          <ac:cxnSpMkLst>
            <pc:docMk/>
            <pc:sldMk cId="91292791" sldId="305"/>
            <ac:cxnSpMk id="14" creationId="{EE1D509E-1A38-44A3-9C76-BE16D0382360}"/>
          </ac:cxnSpMkLst>
        </pc:cxnChg>
        <pc:cxnChg chg="del">
          <ac:chgData name="Tryputsen, Volha [JRDUS]" userId="S::vtryputs@its.jnj.com::dd4c92e7-cdfe-4183-bf89-cd4f2cf7b208" providerId="AD" clId="Web-{B0EC046C-27B1-2B29-CA0D-C6483F9A4D84}" dt="2021-07-08T07:12:36.881" v="1021"/>
          <ac:cxnSpMkLst>
            <pc:docMk/>
            <pc:sldMk cId="91292791" sldId="305"/>
            <ac:cxnSpMk id="36" creationId="{2DE414BB-2741-429A-A05C-48A9989F6E05}"/>
          </ac:cxnSpMkLst>
        </pc:cxnChg>
      </pc:sldChg>
    </pc:docChg>
  </pc:docChgLst>
  <pc:docChgLst>
    <pc:chgData name="Tryputsen, Volha [JRDUS]" userId="S::vtryputs@its.jnj.com::dd4c92e7-cdfe-4183-bf89-cd4f2cf7b208" providerId="AD" clId="Web-{7D1A0757-F700-E03E-20E8-FDBD23B2C020}"/>
    <pc:docChg chg="addSld delSld modSld">
      <pc:chgData name="Tryputsen, Volha [JRDUS]" userId="S::vtryputs@its.jnj.com::dd4c92e7-cdfe-4183-bf89-cd4f2cf7b208" providerId="AD" clId="Web-{7D1A0757-F700-E03E-20E8-FDBD23B2C020}" dt="2021-07-06T03:22:39.196" v="69" actId="20577"/>
      <pc:docMkLst>
        <pc:docMk/>
      </pc:docMkLst>
      <pc:sldChg chg="addSp delSp modSp">
        <pc:chgData name="Tryputsen, Volha [JRDUS]" userId="S::vtryputs@its.jnj.com::dd4c92e7-cdfe-4183-bf89-cd4f2cf7b208" providerId="AD" clId="Web-{7D1A0757-F700-E03E-20E8-FDBD23B2C020}" dt="2021-07-06T02:46:29.669" v="6"/>
        <pc:sldMkLst>
          <pc:docMk/>
          <pc:sldMk cId="1428729176" sldId="258"/>
        </pc:sldMkLst>
        <pc:picChg chg="add del mod">
          <ac:chgData name="Tryputsen, Volha [JRDUS]" userId="S::vtryputs@its.jnj.com::dd4c92e7-cdfe-4183-bf89-cd4f2cf7b208" providerId="AD" clId="Web-{7D1A0757-F700-E03E-20E8-FDBD23B2C020}" dt="2021-07-06T02:46:29.669" v="6"/>
          <ac:picMkLst>
            <pc:docMk/>
            <pc:sldMk cId="1428729176" sldId="258"/>
            <ac:picMk id="3" creationId="{465C2A71-33C9-4D9C-B275-D0728BF989D3}"/>
          </ac:picMkLst>
        </pc:picChg>
      </pc:sldChg>
      <pc:sldChg chg="addSp delSp modSp new">
        <pc:chgData name="Tryputsen, Volha [JRDUS]" userId="S::vtryputs@its.jnj.com::dd4c92e7-cdfe-4183-bf89-cd4f2cf7b208" providerId="AD" clId="Web-{7D1A0757-F700-E03E-20E8-FDBD23B2C020}" dt="2021-07-06T03:01:01.138" v="11"/>
        <pc:sldMkLst>
          <pc:docMk/>
          <pc:sldMk cId="1435306809" sldId="466"/>
        </pc:sldMkLst>
        <pc:spChg chg="del mod">
          <ac:chgData name="Tryputsen, Volha [JRDUS]" userId="S::vtryputs@its.jnj.com::dd4c92e7-cdfe-4183-bf89-cd4f2cf7b208" providerId="AD" clId="Web-{7D1A0757-F700-E03E-20E8-FDBD23B2C020}" dt="2021-07-06T03:00:50.653" v="7"/>
          <ac:spMkLst>
            <pc:docMk/>
            <pc:sldMk cId="1435306809" sldId="466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00:53.044" v="8"/>
          <ac:spMkLst>
            <pc:docMk/>
            <pc:sldMk cId="1435306809" sldId="466"/>
            <ac:spMk id="3" creationId="{B2D5DB2B-5C47-4734-8AEB-DA8A2AED0DB2}"/>
          </ac:spMkLst>
        </pc:spChg>
        <pc:spChg chg="add del mod">
          <ac:chgData name="Tryputsen, Volha [JRDUS]" userId="S::vtryputs@its.jnj.com::dd4c92e7-cdfe-4183-bf89-cd4f2cf7b208" providerId="AD" clId="Web-{7D1A0757-F700-E03E-20E8-FDBD23B2C020}" dt="2021-07-06T03:00:54.841" v="9"/>
          <ac:spMkLst>
            <pc:docMk/>
            <pc:sldMk cId="1435306809" sldId="466"/>
            <ac:spMk id="6" creationId="{7241127C-CE82-4EB6-B4C9-3E114F7AC5F2}"/>
          </ac:spMkLst>
        </pc:spChg>
        <pc:picChg chg="add del mod">
          <ac:chgData name="Tryputsen, Volha [JRDUS]" userId="S::vtryputs@its.jnj.com::dd4c92e7-cdfe-4183-bf89-cd4f2cf7b208" providerId="AD" clId="Web-{7D1A0757-F700-E03E-20E8-FDBD23B2C020}" dt="2021-07-06T03:01:01.138" v="11"/>
          <ac:picMkLst>
            <pc:docMk/>
            <pc:sldMk cId="1435306809" sldId="466"/>
            <ac:picMk id="7" creationId="{00127AC9-0595-4AF6-A771-92E6D0384522}"/>
          </ac:picMkLst>
        </pc:picChg>
      </pc:sldChg>
      <pc:sldChg chg="del">
        <pc:chgData name="Tryputsen, Volha [JRDUS]" userId="S::vtryputs@its.jnj.com::dd4c92e7-cdfe-4183-bf89-cd4f2cf7b208" providerId="AD" clId="Web-{7D1A0757-F700-E03E-20E8-FDBD23B2C020}" dt="2021-07-06T03:03:14.943" v="13"/>
        <pc:sldMkLst>
          <pc:docMk/>
          <pc:sldMk cId="4038473208" sldId="468"/>
        </pc:sldMkLst>
      </pc:sldChg>
      <pc:sldChg chg="del">
        <pc:chgData name="Tryputsen, Volha [JRDUS]" userId="S::vtryputs@its.jnj.com::dd4c92e7-cdfe-4183-bf89-cd4f2cf7b208" providerId="AD" clId="Web-{7D1A0757-F700-E03E-20E8-FDBD23B2C020}" dt="2021-07-06T03:03:13.099" v="12"/>
        <pc:sldMkLst>
          <pc:docMk/>
          <pc:sldMk cId="2035567936" sldId="471"/>
        </pc:sldMkLst>
      </pc:sldChg>
      <pc:sldChg chg="delSp modSp">
        <pc:chgData name="Tryputsen, Volha [JRDUS]" userId="S::vtryputs@its.jnj.com::dd4c92e7-cdfe-4183-bf89-cd4f2cf7b208" providerId="AD" clId="Web-{7D1A0757-F700-E03E-20E8-FDBD23B2C020}" dt="2021-07-06T03:22:39.196" v="69" actId="20577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7D1A0757-F700-E03E-20E8-FDBD23B2C020}" dt="2021-07-06T03:22:39.196" v="69" actId="20577"/>
          <ac:spMkLst>
            <pc:docMk/>
            <pc:sldMk cId="2588182677" sldId="474"/>
            <ac:spMk id="2" creationId="{F386C564-DB22-4C90-A1FA-B12F0C885C20}"/>
          </ac:spMkLst>
        </pc:spChg>
        <pc:spChg chg="del">
          <ac:chgData name="Tryputsen, Volha [JRDUS]" userId="S::vtryputs@its.jnj.com::dd4c92e7-cdfe-4183-bf89-cd4f2cf7b208" providerId="AD" clId="Web-{7D1A0757-F700-E03E-20E8-FDBD23B2C020}" dt="2021-07-06T03:11:57.058" v="14"/>
          <ac:spMkLst>
            <pc:docMk/>
            <pc:sldMk cId="2588182677" sldId="474"/>
            <ac:spMk id="3" creationId="{B2D5DB2B-5C47-4734-8AEB-DA8A2AED0DB2}"/>
          </ac:spMkLst>
        </pc:spChg>
      </pc:sldChg>
    </pc:docChg>
  </pc:docChgLst>
  <pc:docChgLst>
    <pc:chgData name="Sargsyan, Davit [JRDUS]" userId="3e31b559-84b2-4844-9a39-5ca6ce0fe171" providerId="ADAL" clId="{CDF7EB2D-A385-41C4-B79E-7EEAEBDE2CC3}"/>
    <pc:docChg chg="undo custSel addSld delSld modSld sldOrd">
      <pc:chgData name="Sargsyan, Davit [JRDUS]" userId="3e31b559-84b2-4844-9a39-5ca6ce0fe171" providerId="ADAL" clId="{CDF7EB2D-A385-41C4-B79E-7EEAEBDE2CC3}" dt="2021-07-08T14:52:43.251" v="3866" actId="20577"/>
      <pc:docMkLst>
        <pc:docMk/>
      </pc:docMkLst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404390095" sldId="256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32175076" sldId="258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3023155611" sldId="259"/>
        </pc:sldMkLst>
      </pc:sldChg>
      <pc:sldChg chg="ord">
        <pc:chgData name="Sargsyan, Davit [JRDUS]" userId="3e31b559-84b2-4844-9a39-5ca6ce0fe171" providerId="ADAL" clId="{CDF7EB2D-A385-41C4-B79E-7EEAEBDE2CC3}" dt="2021-07-08T11:28:01.076" v="2718"/>
        <pc:sldMkLst>
          <pc:docMk/>
          <pc:sldMk cId="2856571966" sldId="268"/>
        </pc:sldMkLst>
      </pc:sldChg>
      <pc:sldChg chg="modSp mod">
        <pc:chgData name="Sargsyan, Davit [JRDUS]" userId="3e31b559-84b2-4844-9a39-5ca6ce0fe171" providerId="ADAL" clId="{CDF7EB2D-A385-41C4-B79E-7EEAEBDE2CC3}" dt="2021-07-07T19:57:08.240" v="581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CDF7EB2D-A385-41C4-B79E-7EEAEBDE2CC3}" dt="2021-07-07T19:57:08.240" v="581" actId="20577"/>
          <ac:spMkLst>
            <pc:docMk/>
            <pc:sldMk cId="1610475474" sldId="269"/>
            <ac:spMk id="2" creationId="{404271B2-100A-4185-B80E-4E1853340AD3}"/>
          </ac:spMkLst>
        </pc:spChg>
      </pc:sldChg>
      <pc:sldChg chg="addSp modSp mod">
        <pc:chgData name="Sargsyan, Davit [JRDUS]" userId="3e31b559-84b2-4844-9a39-5ca6ce0fe171" providerId="ADAL" clId="{CDF7EB2D-A385-41C4-B79E-7EEAEBDE2CC3}" dt="2021-07-07T20:05:40.418" v="721" actId="20577"/>
        <pc:sldMkLst>
          <pc:docMk/>
          <pc:sldMk cId="1178713924" sldId="273"/>
        </pc:sldMkLst>
        <pc:spChg chg="add mod">
          <ac:chgData name="Sargsyan, Davit [JRDUS]" userId="3e31b559-84b2-4844-9a39-5ca6ce0fe171" providerId="ADAL" clId="{CDF7EB2D-A385-41C4-B79E-7EEAEBDE2CC3}" dt="2021-07-07T20:05:33.591" v="720" actId="1076"/>
          <ac:spMkLst>
            <pc:docMk/>
            <pc:sldMk cId="1178713924" sldId="273"/>
            <ac:spMk id="9" creationId="{E47EF830-C170-489F-984A-43A0200C3563}"/>
          </ac:spMkLst>
        </pc:spChg>
        <pc:spChg chg="mod">
          <ac:chgData name="Sargsyan, Davit [JRDUS]" userId="3e31b559-84b2-4844-9a39-5ca6ce0fe171" providerId="ADAL" clId="{CDF7EB2D-A385-41C4-B79E-7EEAEBDE2CC3}" dt="2021-07-07T20:05:40.418" v="721" actId="20577"/>
          <ac:spMkLst>
            <pc:docMk/>
            <pc:sldMk cId="1178713924" sldId="273"/>
            <ac:spMk id="10" creationId="{FF4E82D0-22DF-45EC-8973-D57B16E8A739}"/>
          </ac:spMkLst>
        </pc:spChg>
      </pc:sldChg>
      <pc:sldChg chg="addSp modSp mod">
        <pc:chgData name="Sargsyan, Davit [JRDUS]" userId="3e31b559-84b2-4844-9a39-5ca6ce0fe171" providerId="ADAL" clId="{CDF7EB2D-A385-41C4-B79E-7EEAEBDE2CC3}" dt="2021-07-07T19:01:35.630" v="128" actId="113"/>
        <pc:sldMkLst>
          <pc:docMk/>
          <pc:sldMk cId="3225499078" sldId="277"/>
        </pc:sldMkLst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" creationId="{11CC8449-07A8-4204-B554-91DDD3737C90}"/>
          </ac:spMkLst>
        </pc:spChg>
        <pc:spChg chg="mod">
          <ac:chgData name="Sargsyan, Davit [JRDUS]" userId="3e31b559-84b2-4844-9a39-5ca6ce0fe171" providerId="ADAL" clId="{CDF7EB2D-A385-41C4-B79E-7EEAEBDE2CC3}" dt="2021-07-07T19:01:35.630" v="128" actId="113"/>
          <ac:spMkLst>
            <pc:docMk/>
            <pc:sldMk cId="3225499078" sldId="277"/>
            <ac:spMk id="10" creationId="{FF4E82D0-22DF-45EC-8973-D57B16E8A739}"/>
          </ac:spMkLst>
        </pc:spChg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5" creationId="{C4DC68CA-0651-47FE-8408-643920A49D77}"/>
          </ac:spMkLst>
        </pc:spChg>
        <pc:spChg chg="add mod">
          <ac:chgData name="Sargsyan, Davit [JRDUS]" userId="3e31b559-84b2-4844-9a39-5ca6ce0fe171" providerId="ADAL" clId="{CDF7EB2D-A385-41C4-B79E-7EEAEBDE2CC3}" dt="2021-07-07T19:00:55.339" v="95" actId="1076"/>
          <ac:spMkLst>
            <pc:docMk/>
            <pc:sldMk cId="3225499078" sldId="277"/>
            <ac:spMk id="38" creationId="{E0F11574-7257-4BF5-BD8D-DB0157D058AE}"/>
          </ac:spMkLst>
        </pc:sp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5" creationId="{BC4E02D0-4A58-44E2-B90E-EDAC5309198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1" creationId="{9A9280F9-4678-4B7C-9BE6-451C5E17436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2" creationId="{C05CD393-3DFF-4E39-AAC9-ECE97AFF4903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3" creationId="{0486FEE3-B605-43DD-A2C9-515A437C3C4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6" creationId="{2472426E-C160-4982-BEE5-A10FFAE19947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7" creationId="{44E8F13A-D569-4399-A8D5-151F9050A8BA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8" creationId="{EF393318-6FE0-4693-96AA-73F7A4454CD6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19" creationId="{D1232E17-36D6-4CF5-89DB-748C98DA5D5E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0" creationId="{09476FB4-AA32-4D00-BA79-912FA7802D6D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1" creationId="{62663216-D33E-4A26-8EDD-8A2190210D6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2" creationId="{B49D433F-55E4-409E-AABD-06F4B0D3777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3" creationId="{58BD337E-5F6B-40CE-96E7-0D017D48D94B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4" creationId="{5F3F6F77-E45D-4972-A499-81CA15D7506C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5" creationId="{1228A702-403A-4CD8-9542-A21580A7B3A8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29" creationId="{5D32AAEF-98C2-49C5-A20C-2D357F49BE1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0" creationId="{5DD4B126-BB70-4B35-98B6-FDA274BF421D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1" creationId="{442FE4C0-A6BB-4464-995E-7B3E011F5BE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2" creationId="{15C18673-2C6E-4BFA-A8FD-FF0ED2D2E77F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3" creationId="{7BB2EAFA-0DF9-4CB7-9709-BD853FF64F64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4" creationId="{168EAEB4-4D78-4476-BB0C-C72C87E0F5B9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6" creationId="{4625FD9E-F7A7-4433-AD53-2497315EBB45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7" creationId="{F811E46C-4E03-4707-925E-400798E86AEF}"/>
          </ac:picMkLst>
        </pc:picChg>
        <pc:picChg chg="mod">
          <ac:chgData name="Sargsyan, Davit [JRDUS]" userId="3e31b559-84b2-4844-9a39-5ca6ce0fe171" providerId="ADAL" clId="{CDF7EB2D-A385-41C4-B79E-7EEAEBDE2CC3}" dt="2021-07-07T19:00:55.339" v="95" actId="1076"/>
          <ac:picMkLst>
            <pc:docMk/>
            <pc:sldMk cId="3225499078" sldId="277"/>
            <ac:picMk id="39" creationId="{1F0AFD8D-AFB8-4153-8D64-3B0903B5FB87}"/>
          </ac:picMkLst>
        </pc:picChg>
      </pc:sldChg>
      <pc:sldChg chg="addSp delSp modSp add mod ord">
        <pc:chgData name="Sargsyan, Davit [JRDUS]" userId="3e31b559-84b2-4844-9a39-5ca6ce0fe171" providerId="ADAL" clId="{CDF7EB2D-A385-41C4-B79E-7EEAEBDE2CC3}" dt="2021-07-07T19:05:36.741" v="339" actId="14100"/>
        <pc:sldMkLst>
          <pc:docMk/>
          <pc:sldMk cId="3088300008" sldId="279"/>
        </pc:sldMkLst>
        <pc:spChg chg="mod">
          <ac:chgData name="Sargsyan, Davit [JRDUS]" userId="3e31b559-84b2-4844-9a39-5ca6ce0fe171" providerId="ADAL" clId="{CDF7EB2D-A385-41C4-B79E-7EEAEBDE2CC3}" dt="2021-07-07T19:05:36.741" v="339" actId="14100"/>
          <ac:spMkLst>
            <pc:docMk/>
            <pc:sldMk cId="3088300008" sldId="279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CDF7EB2D-A385-41C4-B79E-7EEAEBDE2CC3}" dt="2021-07-07T19:04:55.987" v="270" actId="478"/>
          <ac:spMkLst>
            <pc:docMk/>
            <pc:sldMk cId="3088300008" sldId="279"/>
            <ac:spMk id="10" creationId="{FF4E82D0-22DF-45EC-8973-D57B16E8A739}"/>
          </ac:spMkLst>
        </pc:spChg>
        <pc:spChg chg="add mod">
          <ac:chgData name="Sargsyan, Davit [JRDUS]" userId="3e31b559-84b2-4844-9a39-5ca6ce0fe171" providerId="ADAL" clId="{CDF7EB2D-A385-41C4-B79E-7EEAEBDE2CC3}" dt="2021-07-07T19:05:15.983" v="320" actId="20577"/>
          <ac:spMkLst>
            <pc:docMk/>
            <pc:sldMk cId="3088300008" sldId="279"/>
            <ac:spMk id="35" creationId="{9EAE5F66-5202-4732-BD4D-CA784C44F02A}"/>
          </ac:spMkLst>
        </pc:sp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5" creationId="{BC4E02D0-4A58-44E2-B90E-EDAC5309198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1" creationId="{9A9280F9-4678-4B7C-9BE6-451C5E17436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2" creationId="{C05CD393-3DFF-4E39-AAC9-ECE97AFF4903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3" creationId="{0486FEE3-B605-43DD-A2C9-515A437C3C4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6" creationId="{2472426E-C160-4982-BEE5-A10FFAE19947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7" creationId="{44E8F13A-D569-4399-A8D5-151F9050A8BA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8" creationId="{EF393318-6FE0-4693-96AA-73F7A4454CD6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19" creationId="{D1232E17-36D6-4CF5-89DB-748C98DA5D5E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0" creationId="{09476FB4-AA32-4D00-BA79-912FA7802D6D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1" creationId="{62663216-D33E-4A26-8EDD-8A2190210D6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2" creationId="{B49D433F-55E4-409E-AABD-06F4B0D3777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3" creationId="{58BD337E-5F6B-40CE-96E7-0D017D48D94B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4" creationId="{5F3F6F77-E45D-4972-A499-81CA15D7506C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5" creationId="{1228A702-403A-4CD8-9542-A21580A7B3A8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29" creationId="{5D32AAEF-98C2-49C5-A20C-2D357F49BE1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0" creationId="{5DD4B126-BB70-4B35-98B6-FDA274BF421D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1" creationId="{442FE4C0-A6BB-4464-995E-7B3E011F5BE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2" creationId="{15C18673-2C6E-4BFA-A8FD-FF0ED2D2E77F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3" creationId="{7BB2EAFA-0DF9-4CB7-9709-BD853FF64F64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4" creationId="{168EAEB4-4D78-4476-BB0C-C72C87E0F5B9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6" creationId="{4625FD9E-F7A7-4433-AD53-2497315EBB45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7" creationId="{F811E46C-4E03-4707-925E-400798E86AEF}"/>
          </ac:picMkLst>
        </pc:picChg>
        <pc:picChg chg="del">
          <ac:chgData name="Sargsyan, Davit [JRDUS]" userId="3e31b559-84b2-4844-9a39-5ca6ce0fe171" providerId="ADAL" clId="{CDF7EB2D-A385-41C4-B79E-7EEAEBDE2CC3}" dt="2021-07-07T18:43:07.049" v="55" actId="478"/>
          <ac:picMkLst>
            <pc:docMk/>
            <pc:sldMk cId="3088300008" sldId="279"/>
            <ac:picMk id="39" creationId="{1F0AFD8D-AFB8-4153-8D64-3B0903B5FB87}"/>
          </ac:picMkLst>
        </pc:picChg>
      </pc:sldChg>
      <pc:sldChg chg="addSp delSp modSp add mod ord">
        <pc:chgData name="Sargsyan, Davit [JRDUS]" userId="3e31b559-84b2-4844-9a39-5ca6ce0fe171" providerId="ADAL" clId="{CDF7EB2D-A385-41C4-B79E-7EEAEBDE2CC3}" dt="2021-07-07T19:48:33.337" v="576" actId="20577"/>
        <pc:sldMkLst>
          <pc:docMk/>
          <pc:sldMk cId="2183813684" sldId="280"/>
        </pc:sldMkLst>
        <pc:spChg chg="mod">
          <ac:chgData name="Sargsyan, Davit [JRDUS]" userId="3e31b559-84b2-4844-9a39-5ca6ce0fe171" providerId="ADAL" clId="{CDF7EB2D-A385-41C4-B79E-7EEAEBDE2CC3}" dt="2021-07-07T19:05:31.941" v="338" actId="14100"/>
          <ac:spMkLst>
            <pc:docMk/>
            <pc:sldMk cId="2183813684" sldId="280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7T19:48:33.337" v="576" actId="20577"/>
          <ac:spMkLst>
            <pc:docMk/>
            <pc:sldMk cId="2183813684" sldId="280"/>
            <ac:spMk id="6" creationId="{43762652-97AF-4673-B133-45E4BC4BD052}"/>
          </ac:spMkLst>
        </pc:spChg>
        <pc:spChg chg="del">
          <ac:chgData name="Sargsyan, Davit [JRDUS]" userId="3e31b559-84b2-4844-9a39-5ca6ce0fe171" providerId="ADAL" clId="{CDF7EB2D-A385-41C4-B79E-7EEAEBDE2CC3}" dt="2021-07-07T19:04:52.151" v="269" actId="21"/>
          <ac:spMkLst>
            <pc:docMk/>
            <pc:sldMk cId="2183813684" sldId="280"/>
            <ac:spMk id="10" creationId="{FF4E82D0-22DF-45EC-8973-D57B16E8A739}"/>
          </ac:spMkLst>
        </pc:spChg>
        <pc:grpChg chg="del mod">
          <ac:chgData name="Sargsyan, Davit [JRDUS]" userId="3e31b559-84b2-4844-9a39-5ca6ce0fe171" providerId="ADAL" clId="{CDF7EB2D-A385-41C4-B79E-7EEAEBDE2CC3}" dt="2021-07-07T19:07:02.480" v="421"/>
          <ac:grpSpMkLst>
            <pc:docMk/>
            <pc:sldMk cId="2183813684" sldId="280"/>
            <ac:grpSpMk id="5" creationId="{8B043A65-F3BF-42DC-99F9-C537B2BCF2EA}"/>
          </ac:grpSpMkLst>
        </pc:grpChg>
        <pc:grpChg chg="del mod">
          <ac:chgData name="Sargsyan, Davit [JRDUS]" userId="3e31b559-84b2-4844-9a39-5ca6ce0fe171" providerId="ADAL" clId="{CDF7EB2D-A385-41C4-B79E-7EEAEBDE2CC3}" dt="2021-07-07T19:07:08.229" v="426"/>
          <ac:grpSpMkLst>
            <pc:docMk/>
            <pc:sldMk cId="2183813684" sldId="280"/>
            <ac:grpSpMk id="12" creationId="{44E33BAD-98C2-4965-90BF-27DB36734E19}"/>
          </ac:grpSpMkLst>
        </pc:grpChg>
        <pc:grpChg chg="mod">
          <ac:chgData name="Sargsyan, Davit [JRDUS]" userId="3e31b559-84b2-4844-9a39-5ca6ce0fe171" providerId="ADAL" clId="{CDF7EB2D-A385-41C4-B79E-7EEAEBDE2CC3}" dt="2021-07-07T19:07:08.229" v="426"/>
          <ac:grpSpMkLst>
            <pc:docMk/>
            <pc:sldMk cId="2183813684" sldId="280"/>
            <ac:grpSpMk id="17" creationId="{E82F99C7-CCC1-4616-A877-1B732B5B1DDE}"/>
          </ac:grpSpMkLst>
        </pc:grpChg>
        <pc:grpChg chg="del mod">
          <ac:chgData name="Sargsyan, Davit [JRDUS]" userId="3e31b559-84b2-4844-9a39-5ca6ce0fe171" providerId="ADAL" clId="{CDF7EB2D-A385-41C4-B79E-7EEAEBDE2CC3}" dt="2021-07-07T19:07:23.027" v="436"/>
          <ac:grpSpMkLst>
            <pc:docMk/>
            <pc:sldMk cId="2183813684" sldId="280"/>
            <ac:grpSpMk id="22" creationId="{87E14D66-0D7F-49CA-B381-15F301D5F434}"/>
          </ac:grpSpMkLst>
        </pc:grpChg>
        <pc:grpChg chg="mod">
          <ac:chgData name="Sargsyan, Davit [JRDUS]" userId="3e31b559-84b2-4844-9a39-5ca6ce0fe171" providerId="ADAL" clId="{CDF7EB2D-A385-41C4-B79E-7EEAEBDE2CC3}" dt="2021-07-07T19:07:23.027" v="436"/>
          <ac:grpSpMkLst>
            <pc:docMk/>
            <pc:sldMk cId="2183813684" sldId="280"/>
            <ac:grpSpMk id="27" creationId="{6BB825A4-B57F-4E7F-8617-F9CD2A80E7E1}"/>
          </ac:grpSpMkLst>
        </pc:grpChg>
        <pc:grpChg chg="mod">
          <ac:chgData name="Sargsyan, Davit [JRDUS]" userId="3e31b559-84b2-4844-9a39-5ca6ce0fe171" providerId="ADAL" clId="{CDF7EB2D-A385-41C4-B79E-7EEAEBDE2CC3}" dt="2021-07-07T19:07:55.882" v="439"/>
          <ac:grpSpMkLst>
            <pc:docMk/>
            <pc:sldMk cId="2183813684" sldId="280"/>
            <ac:grpSpMk id="30" creationId="{08F05E74-3353-44BC-9531-E3B42B5BA39B}"/>
          </ac:grpSpMkLst>
        </pc:grpChg>
        <pc:grpChg chg="del mod">
          <ac:chgData name="Sargsyan, Davit [JRDUS]" userId="3e31b559-84b2-4844-9a39-5ca6ce0fe171" providerId="ADAL" clId="{CDF7EB2D-A385-41C4-B79E-7EEAEBDE2CC3}" dt="2021-07-07T19:08:02.057" v="444"/>
          <ac:grpSpMkLst>
            <pc:docMk/>
            <pc:sldMk cId="2183813684" sldId="280"/>
            <ac:grpSpMk id="33" creationId="{24789317-B319-484D-A8B5-5DE69C57520F}"/>
          </ac:grpSpMkLst>
        </pc:grpChg>
        <pc:grpChg chg="mod">
          <ac:chgData name="Sargsyan, Davit [JRDUS]" userId="3e31b559-84b2-4844-9a39-5ca6ce0fe171" providerId="ADAL" clId="{CDF7EB2D-A385-41C4-B79E-7EEAEBDE2CC3}" dt="2021-07-07T19:08:02.057" v="444"/>
          <ac:grpSpMkLst>
            <pc:docMk/>
            <pc:sldMk cId="2183813684" sldId="280"/>
            <ac:grpSpMk id="35" creationId="{5BDF5164-E964-4F80-BDCD-158F59B621B2}"/>
          </ac:grpSpMkLst>
        </pc:grp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3" creationId="{63E9E139-72C0-4507-BC0A-64D2BE9F789D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4" creationId="{E247F71C-8C0D-4463-A526-4357CCBFE00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9" creationId="{C952E0B6-C432-4055-AE6C-42993DFB8CC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1" creationId="{C64AD00A-1A4E-42B6-82AB-62E41E84B7F2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3" creationId="{54AACB40-7CC0-4B3E-86B7-FA68E2DAD309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4" creationId="{F05B5B4B-26D9-4CF4-958F-BF9397F6063C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5" creationId="{8CBE5854-5340-4008-A074-230B1F573583}"/>
          </ac:inkMkLst>
        </pc:inkChg>
        <pc:inkChg chg="add mod">
          <ac:chgData name="Sargsyan, Davit [JRDUS]" userId="3e31b559-84b2-4844-9a39-5ca6ce0fe171" providerId="ADAL" clId="{CDF7EB2D-A385-41C4-B79E-7EEAEBDE2CC3}" dt="2021-07-07T19:07:08.229" v="426"/>
          <ac:inkMkLst>
            <pc:docMk/>
            <pc:sldMk cId="2183813684" sldId="280"/>
            <ac:inkMk id="16" creationId="{4EADFB1D-BC2B-4F58-B0C8-DD458334AC4B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18" creationId="{ADD5AE4D-7CF0-44BE-9B04-0EFB79E03C52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19" creationId="{57E9B9E5-36D3-47E2-AE39-EC13547FD545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0" creationId="{A8585DD7-EB74-4912-8819-E6F3EC9163A8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1" creationId="{18FE2B65-9393-41C1-A137-3F6487F4321C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3" creationId="{A901B899-C004-49B4-AB84-FBFCD64621FD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4" creationId="{A50C8C26-5DFB-4CD9-8DB5-DCDA17F0607C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5" creationId="{2369762F-4C2D-4019-B8B9-CFD4AAA234A7}"/>
          </ac:inkMkLst>
        </pc:inkChg>
        <pc:inkChg chg="add mod">
          <ac:chgData name="Sargsyan, Davit [JRDUS]" userId="3e31b559-84b2-4844-9a39-5ca6ce0fe171" providerId="ADAL" clId="{CDF7EB2D-A385-41C4-B79E-7EEAEBDE2CC3}" dt="2021-07-07T19:07:23.027" v="436"/>
          <ac:inkMkLst>
            <pc:docMk/>
            <pc:sldMk cId="2183813684" sldId="280"/>
            <ac:inkMk id="26" creationId="{FF99AA0D-078A-40D1-A8BC-FB9E14BCE382}"/>
          </ac:inkMkLst>
        </pc:inkChg>
        <pc:inkChg chg="add mod">
          <ac:chgData name="Sargsyan, Davit [JRDUS]" userId="3e31b559-84b2-4844-9a39-5ca6ce0fe171" providerId="ADAL" clId="{CDF7EB2D-A385-41C4-B79E-7EEAEBDE2CC3}" dt="2021-07-07T19:07:55.882" v="439"/>
          <ac:inkMkLst>
            <pc:docMk/>
            <pc:sldMk cId="2183813684" sldId="280"/>
            <ac:inkMk id="28" creationId="{3FE61F85-5F5B-4EA0-BDA6-675AE05C92E2}"/>
          </ac:inkMkLst>
        </pc:inkChg>
        <pc:inkChg chg="add mod">
          <ac:chgData name="Sargsyan, Davit [JRDUS]" userId="3e31b559-84b2-4844-9a39-5ca6ce0fe171" providerId="ADAL" clId="{CDF7EB2D-A385-41C4-B79E-7EEAEBDE2CC3}" dt="2021-07-07T19:07:55.882" v="439"/>
          <ac:inkMkLst>
            <pc:docMk/>
            <pc:sldMk cId="2183813684" sldId="280"/>
            <ac:inkMk id="29" creationId="{BBC502A1-E04F-4352-A57D-98B0B9C465FF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1" creationId="{E00F6765-D612-483C-B057-B4A44086F514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2" creationId="{462AD417-F6C1-4458-B770-4BED1D42AA7D}"/>
          </ac:inkMkLst>
        </pc:inkChg>
        <pc:inkChg chg="add mod">
          <ac:chgData name="Sargsyan, Davit [JRDUS]" userId="3e31b559-84b2-4844-9a39-5ca6ce0fe171" providerId="ADAL" clId="{CDF7EB2D-A385-41C4-B79E-7EEAEBDE2CC3}" dt="2021-07-07T19:08:02.057" v="444"/>
          <ac:inkMkLst>
            <pc:docMk/>
            <pc:sldMk cId="2183813684" sldId="280"/>
            <ac:inkMk id="34" creationId="{1BD868A6-619E-4AD5-8FA1-828942D2E4C4}"/>
          </ac:inkMkLst>
        </pc:inkChg>
        <pc:inkChg chg="add del">
          <ac:chgData name="Sargsyan, Davit [JRDUS]" userId="3e31b559-84b2-4844-9a39-5ca6ce0fe171" providerId="ADAL" clId="{CDF7EB2D-A385-41C4-B79E-7EEAEBDE2CC3}" dt="2021-07-07T19:08:29.705" v="450" actId="9405"/>
          <ac:inkMkLst>
            <pc:docMk/>
            <pc:sldMk cId="2183813684" sldId="280"/>
            <ac:inkMk id="36" creationId="{B1D15374-39DF-4ACD-ABCE-B670414DAD08}"/>
          </ac:inkMkLst>
        </pc:inkChg>
        <pc:inkChg chg="add del">
          <ac:chgData name="Sargsyan, Davit [JRDUS]" userId="3e31b559-84b2-4844-9a39-5ca6ce0fe171" providerId="ADAL" clId="{CDF7EB2D-A385-41C4-B79E-7EEAEBDE2CC3}" dt="2021-07-07T19:08:29.244" v="449" actId="9405"/>
          <ac:inkMkLst>
            <pc:docMk/>
            <pc:sldMk cId="2183813684" sldId="280"/>
            <ac:inkMk id="37" creationId="{14A93549-333D-46B5-BCF0-C6E51B591985}"/>
          </ac:inkMkLst>
        </pc:inkChg>
        <pc:inkChg chg="add del">
          <ac:chgData name="Sargsyan, Davit [JRDUS]" userId="3e31b559-84b2-4844-9a39-5ca6ce0fe171" providerId="ADAL" clId="{CDF7EB2D-A385-41C4-B79E-7EEAEBDE2CC3}" dt="2021-07-07T19:08:28.866" v="448" actId="9405"/>
          <ac:inkMkLst>
            <pc:docMk/>
            <pc:sldMk cId="2183813684" sldId="280"/>
            <ac:inkMk id="38" creationId="{0FCB4F88-AFB5-402C-9966-70D414D7A40B}"/>
          </ac:inkMkLst>
        </pc:inkChg>
      </pc:sldChg>
      <pc:sldChg chg="modSp add mod">
        <pc:chgData name="Sargsyan, Davit [JRDUS]" userId="3e31b559-84b2-4844-9a39-5ca6ce0fe171" providerId="ADAL" clId="{CDF7EB2D-A385-41C4-B79E-7EEAEBDE2CC3}" dt="2021-07-07T19:22:13.798" v="465" actId="20577"/>
        <pc:sldMkLst>
          <pc:docMk/>
          <pc:sldMk cId="173180347" sldId="281"/>
        </pc:sldMkLst>
        <pc:spChg chg="mod">
          <ac:chgData name="Sargsyan, Davit [JRDUS]" userId="3e31b559-84b2-4844-9a39-5ca6ce0fe171" providerId="ADAL" clId="{CDF7EB2D-A385-41C4-B79E-7EEAEBDE2CC3}" dt="2021-07-07T19:22:13.798" v="465" actId="20577"/>
          <ac:spMkLst>
            <pc:docMk/>
            <pc:sldMk cId="173180347" sldId="281"/>
            <ac:spMk id="35" creationId="{9EAE5F66-5202-4732-BD4D-CA784C44F02A}"/>
          </ac:spMkLst>
        </pc:spChg>
      </pc:sldChg>
      <pc:sldChg chg="addSp delSp modSp add mod">
        <pc:chgData name="Sargsyan, Davit [JRDUS]" userId="3e31b559-84b2-4844-9a39-5ca6ce0fe171" providerId="ADAL" clId="{CDF7EB2D-A385-41C4-B79E-7EEAEBDE2CC3}" dt="2021-07-07T20:36:07.382" v="750" actId="12385"/>
        <pc:sldMkLst>
          <pc:docMk/>
          <pc:sldMk cId="3742580144" sldId="282"/>
        </pc:sldMkLst>
        <pc:spChg chg="mod">
          <ac:chgData name="Sargsyan, Davit [JRDUS]" userId="3e31b559-84b2-4844-9a39-5ca6ce0fe171" providerId="ADAL" clId="{CDF7EB2D-A385-41C4-B79E-7EEAEBDE2CC3}" dt="2021-07-07T20:32:48.101" v="739" actId="20577"/>
          <ac:spMkLst>
            <pc:docMk/>
            <pc:sldMk cId="3742580144" sldId="282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DF7EB2D-A385-41C4-B79E-7EEAEBDE2CC3}" dt="2021-07-07T20:33:09.047" v="745" actId="478"/>
          <ac:spMkLst>
            <pc:docMk/>
            <pc:sldMk cId="3742580144" sldId="282"/>
            <ac:spMk id="35" creationId="{9EAE5F66-5202-4732-BD4D-CA784C44F02A}"/>
          </ac:spMkLst>
        </pc:spChg>
        <pc:graphicFrameChg chg="add mod modGraphic">
          <ac:chgData name="Sargsyan, Davit [JRDUS]" userId="3e31b559-84b2-4844-9a39-5ca6ce0fe171" providerId="ADAL" clId="{CDF7EB2D-A385-41C4-B79E-7EEAEBDE2CC3}" dt="2021-07-07T20:36:07.382" v="750" actId="12385"/>
          <ac:graphicFrameMkLst>
            <pc:docMk/>
            <pc:sldMk cId="3742580144" sldId="282"/>
            <ac:graphicFrameMk id="3" creationId="{6B1F9131-9891-4CD8-BE1C-2A655D0B71C2}"/>
          </ac:graphicFrameMkLst>
        </pc:graphicFrameChg>
      </pc:sldChg>
      <pc:sldChg chg="addSp delSp modSp add mod">
        <pc:chgData name="Sargsyan, Davit [JRDUS]" userId="3e31b559-84b2-4844-9a39-5ca6ce0fe171" providerId="ADAL" clId="{CDF7EB2D-A385-41C4-B79E-7EEAEBDE2CC3}" dt="2021-07-07T22:49:18.834" v="1495" actId="1076"/>
        <pc:sldMkLst>
          <pc:docMk/>
          <pc:sldMk cId="3434692638" sldId="283"/>
        </pc:sldMkLst>
        <pc:spChg chg="mod">
          <ac:chgData name="Sargsyan, Davit [JRDUS]" userId="3e31b559-84b2-4844-9a39-5ca6ce0fe171" providerId="ADAL" clId="{CDF7EB2D-A385-41C4-B79E-7EEAEBDE2CC3}" dt="2021-07-07T22:37:07.139" v="992" actId="27636"/>
          <ac:spMkLst>
            <pc:docMk/>
            <pc:sldMk cId="3434692638" sldId="283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7T22:37:01.405" v="990" actId="255"/>
          <ac:spMkLst>
            <pc:docMk/>
            <pc:sldMk cId="3434692638" sldId="283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CDF7EB2D-A385-41C4-B79E-7EEAEBDE2CC3}" dt="2021-07-07T22:49:18.834" v="1495" actId="1076"/>
          <ac:spMkLst>
            <pc:docMk/>
            <pc:sldMk cId="3434692638" sldId="283"/>
            <ac:spMk id="14" creationId="{B78B0216-2F9A-4AE6-88D1-2A2A33B74D49}"/>
          </ac:spMkLst>
        </pc:spChg>
        <pc:graphicFrameChg chg="del">
          <ac:chgData name="Sargsyan, Davit [JRDUS]" userId="3e31b559-84b2-4844-9a39-5ca6ce0fe171" providerId="ADAL" clId="{CDF7EB2D-A385-41C4-B79E-7EEAEBDE2CC3}" dt="2021-07-07T22:18:54.561" v="752" actId="478"/>
          <ac:graphicFrameMkLst>
            <pc:docMk/>
            <pc:sldMk cId="3434692638" sldId="283"/>
            <ac:graphicFrameMk id="3" creationId="{6B1F9131-9891-4CD8-BE1C-2A655D0B71C2}"/>
          </ac:graphicFrameMkLst>
        </pc:graphicFrameChg>
        <pc:picChg chg="add mod ord modCrop">
          <ac:chgData name="Sargsyan, Davit [JRDUS]" userId="3e31b559-84b2-4844-9a39-5ca6ce0fe171" providerId="ADAL" clId="{CDF7EB2D-A385-41C4-B79E-7EEAEBDE2CC3}" dt="2021-07-07T22:33:06.020" v="810" actId="1076"/>
          <ac:picMkLst>
            <pc:docMk/>
            <pc:sldMk cId="3434692638" sldId="283"/>
            <ac:picMk id="4" creationId="{4DF8A081-24E4-42C3-9D07-A20006B3A72C}"/>
          </ac:picMkLst>
        </pc:picChg>
        <pc:picChg chg="add mod">
          <ac:chgData name="Sargsyan, Davit [JRDUS]" userId="3e31b559-84b2-4844-9a39-5ca6ce0fe171" providerId="ADAL" clId="{CDF7EB2D-A385-41C4-B79E-7EEAEBDE2CC3}" dt="2021-07-07T22:33:04.187" v="809" actId="1076"/>
          <ac:picMkLst>
            <pc:docMk/>
            <pc:sldMk cId="3434692638" sldId="283"/>
            <ac:picMk id="5" creationId="{9AB22575-1EFB-46BA-961A-D85B4C881652}"/>
          </ac:picMkLst>
        </pc:picChg>
        <pc:picChg chg="add del mod">
          <ac:chgData name="Sargsyan, Davit [JRDUS]" userId="3e31b559-84b2-4844-9a39-5ca6ce0fe171" providerId="ADAL" clId="{CDF7EB2D-A385-41C4-B79E-7EEAEBDE2CC3}" dt="2021-07-07T22:32:58.059" v="807" actId="478"/>
          <ac:picMkLst>
            <pc:docMk/>
            <pc:sldMk cId="3434692638" sldId="283"/>
            <ac:picMk id="6" creationId="{402E2A89-2907-4FEE-8933-7B7840DC6DA2}"/>
          </ac:picMkLst>
        </pc:picChg>
        <pc:picChg chg="add del mod">
          <ac:chgData name="Sargsyan, Davit [JRDUS]" userId="3e31b559-84b2-4844-9a39-5ca6ce0fe171" providerId="ADAL" clId="{CDF7EB2D-A385-41C4-B79E-7EEAEBDE2CC3}" dt="2021-07-07T22:32:55.884" v="806" actId="478"/>
          <ac:picMkLst>
            <pc:docMk/>
            <pc:sldMk cId="3434692638" sldId="283"/>
            <ac:picMk id="9" creationId="{A2BB3463-B77D-4ABB-8A5D-A1CBD96FF859}"/>
          </ac:picMkLst>
        </pc:picChg>
        <pc:picChg chg="add del mod">
          <ac:chgData name="Sargsyan, Davit [JRDUS]" userId="3e31b559-84b2-4844-9a39-5ca6ce0fe171" providerId="ADAL" clId="{CDF7EB2D-A385-41C4-B79E-7EEAEBDE2CC3}" dt="2021-07-07T22:32:53.829" v="805" actId="478"/>
          <ac:picMkLst>
            <pc:docMk/>
            <pc:sldMk cId="3434692638" sldId="283"/>
            <ac:picMk id="10" creationId="{0F78D9E8-E40E-41E2-9100-BF7F89117194}"/>
          </ac:picMkLst>
        </pc:picChg>
        <pc:picChg chg="add del">
          <ac:chgData name="Sargsyan, Davit [JRDUS]" userId="3e31b559-84b2-4844-9a39-5ca6ce0fe171" providerId="ADAL" clId="{CDF7EB2D-A385-41C4-B79E-7EEAEBDE2CC3}" dt="2021-07-07T22:20:13.529" v="756"/>
          <ac:picMkLst>
            <pc:docMk/>
            <pc:sldMk cId="3434692638" sldId="283"/>
            <ac:picMk id="2050" creationId="{4A533410-A3A6-4A5B-B46C-B01449AA1881}"/>
          </ac:picMkLst>
        </pc:picChg>
      </pc:sldChg>
      <pc:sldChg chg="add del">
        <pc:chgData name="Sargsyan, Davit [JRDUS]" userId="3e31b559-84b2-4844-9a39-5ca6ce0fe171" providerId="ADAL" clId="{CDF7EB2D-A385-41C4-B79E-7EEAEBDE2CC3}" dt="2021-07-07T22:41:25.230" v="1043" actId="47"/>
        <pc:sldMkLst>
          <pc:docMk/>
          <pc:sldMk cId="3847738579" sldId="284"/>
        </pc:sldMkLst>
      </pc:sldChg>
      <pc:sldChg chg="addSp modSp add mod">
        <pc:chgData name="Sargsyan, Davit [JRDUS]" userId="3e31b559-84b2-4844-9a39-5ca6ce0fe171" providerId="ADAL" clId="{CDF7EB2D-A385-41C4-B79E-7EEAEBDE2CC3}" dt="2021-07-07T22:49:30.564" v="1502" actId="20577"/>
        <pc:sldMkLst>
          <pc:docMk/>
          <pc:sldMk cId="304130116" sldId="285"/>
        </pc:sldMkLst>
        <pc:spChg chg="mod">
          <ac:chgData name="Sargsyan, Davit [JRDUS]" userId="3e31b559-84b2-4844-9a39-5ca6ce0fe171" providerId="ADAL" clId="{CDF7EB2D-A385-41C4-B79E-7EEAEBDE2CC3}" dt="2021-07-07T22:49:30.564" v="1502" actId="20577"/>
          <ac:spMkLst>
            <pc:docMk/>
            <pc:sldMk cId="304130116" sldId="285"/>
            <ac:spMk id="12" creationId="{CB5B69B0-0FDE-40F0-8004-B16318673955}"/>
          </ac:spMkLst>
        </pc:spChg>
        <pc:picChg chg="add mod">
          <ac:chgData name="Sargsyan, Davit [JRDUS]" userId="3e31b559-84b2-4844-9a39-5ca6ce0fe171" providerId="ADAL" clId="{CDF7EB2D-A385-41C4-B79E-7EEAEBDE2CC3}" dt="2021-07-07T22:40:53.163" v="1025" actId="1076"/>
          <ac:picMkLst>
            <pc:docMk/>
            <pc:sldMk cId="304130116" sldId="285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CDF7EB2D-A385-41C4-B79E-7EEAEBDE2CC3}" dt="2021-07-07T22:38:00.072" v="1019" actId="1076"/>
          <ac:picMkLst>
            <pc:docMk/>
            <pc:sldMk cId="304130116" sldId="285"/>
            <ac:picMk id="9" creationId="{7D174002-0675-40D9-A2F5-572CB49DA0EB}"/>
          </ac:picMkLst>
        </pc:picChg>
        <pc:picChg chg="add mod">
          <ac:chgData name="Sargsyan, Davit [JRDUS]" userId="3e31b559-84b2-4844-9a39-5ca6ce0fe171" providerId="ADAL" clId="{CDF7EB2D-A385-41C4-B79E-7EEAEBDE2CC3}" dt="2021-07-07T22:38:11.704" v="1022" actId="1076"/>
          <ac:picMkLst>
            <pc:docMk/>
            <pc:sldMk cId="304130116" sldId="285"/>
            <ac:picMk id="10" creationId="{D265D325-3C7F-4D22-8E7D-6EC3BC8FCA48}"/>
          </ac:picMkLst>
        </pc:picChg>
      </pc:sldChg>
      <pc:sldChg chg="addSp delSp modSp add mod">
        <pc:chgData name="Sargsyan, Davit [JRDUS]" userId="3e31b559-84b2-4844-9a39-5ca6ce0fe171" providerId="ADAL" clId="{CDF7EB2D-A385-41C4-B79E-7EEAEBDE2CC3}" dt="2021-07-08T03:47:47.751" v="2589" actId="20577"/>
        <pc:sldMkLst>
          <pc:docMk/>
          <pc:sldMk cId="2393007892" sldId="286"/>
        </pc:sldMkLst>
        <pc:spChg chg="add mod">
          <ac:chgData name="Sargsyan, Davit [JRDUS]" userId="3e31b559-84b2-4844-9a39-5ca6ce0fe171" providerId="ADAL" clId="{CDF7EB2D-A385-41C4-B79E-7EEAEBDE2CC3}" dt="2021-07-07T22:46:12.127" v="1365" actId="1076"/>
          <ac:spMkLst>
            <pc:docMk/>
            <pc:sldMk cId="2393007892" sldId="286"/>
            <ac:spMk id="11" creationId="{B10CF755-4F1A-49CD-A10A-66A1B3AC428A}"/>
          </ac:spMkLst>
        </pc:spChg>
        <pc:spChg chg="del">
          <ac:chgData name="Sargsyan, Davit [JRDUS]" userId="3e31b559-84b2-4844-9a39-5ca6ce0fe171" providerId="ADAL" clId="{CDF7EB2D-A385-41C4-B79E-7EEAEBDE2CC3}" dt="2021-07-07T22:41:35.828" v="1044" actId="478"/>
          <ac:spMkLst>
            <pc:docMk/>
            <pc:sldMk cId="2393007892" sldId="286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CDF7EB2D-A385-41C4-B79E-7EEAEBDE2CC3}" dt="2021-07-08T03:47:19.816" v="2570" actId="1076"/>
          <ac:spMkLst>
            <pc:docMk/>
            <pc:sldMk cId="2393007892" sldId="286"/>
            <ac:spMk id="13" creationId="{3E6CFB93-36C3-4056-86D7-51326D2FC9E3}"/>
          </ac:spMkLst>
        </pc:spChg>
        <pc:spChg chg="add mod">
          <ac:chgData name="Sargsyan, Davit [JRDUS]" userId="3e31b559-84b2-4844-9a39-5ca6ce0fe171" providerId="ADAL" clId="{CDF7EB2D-A385-41C4-B79E-7EEAEBDE2CC3}" dt="2021-07-08T03:47:47.751" v="2589" actId="20577"/>
          <ac:spMkLst>
            <pc:docMk/>
            <pc:sldMk cId="2393007892" sldId="286"/>
            <ac:spMk id="14" creationId="{53F4F729-73FA-428C-B4E1-6B39550DDE01}"/>
          </ac:spMkLst>
        </pc:spChg>
        <pc:graphicFrameChg chg="add mod modGraphic">
          <ac:chgData name="Sargsyan, Davit [JRDUS]" userId="3e31b559-84b2-4844-9a39-5ca6ce0fe171" providerId="ADAL" clId="{CDF7EB2D-A385-41C4-B79E-7EEAEBDE2CC3}" dt="2021-07-08T03:09:10.929" v="2539" actId="20577"/>
          <ac:graphicFrameMkLst>
            <pc:docMk/>
            <pc:sldMk cId="2393007892" sldId="286"/>
            <ac:graphicFrameMk id="15" creationId="{31BEB88F-3FBF-48B2-8892-9A86C1D452D5}"/>
          </ac:graphicFrameMkLst>
        </pc:graphicFrameChg>
        <pc:picChg chg="add mod">
          <ac:chgData name="Sargsyan, Davit [JRDUS]" userId="3e31b559-84b2-4844-9a39-5ca6ce0fe171" providerId="ADAL" clId="{CDF7EB2D-A385-41C4-B79E-7EEAEBDE2CC3}" dt="2021-07-07T23:05:03.599" v="2294" actId="1076"/>
          <ac:picMkLst>
            <pc:docMk/>
            <pc:sldMk cId="2393007892" sldId="286"/>
            <ac:picMk id="3" creationId="{9F590575-EB60-4A70-8AA6-B675A9AE74F9}"/>
          </ac:picMkLst>
        </pc:picChg>
        <pc:picChg chg="del">
          <ac:chgData name="Sargsyan, Davit [JRDUS]" userId="3e31b559-84b2-4844-9a39-5ca6ce0fe171" providerId="ADAL" clId="{CDF7EB2D-A385-41C4-B79E-7EEAEBDE2CC3}" dt="2021-07-07T22:42:13.370" v="1046" actId="478"/>
          <ac:picMkLst>
            <pc:docMk/>
            <pc:sldMk cId="2393007892" sldId="286"/>
            <ac:picMk id="5" creationId="{9AB22575-1EFB-46BA-961A-D85B4C881652}"/>
          </ac:picMkLst>
        </pc:picChg>
        <pc:picChg chg="del">
          <ac:chgData name="Sargsyan, Davit [JRDUS]" userId="3e31b559-84b2-4844-9a39-5ca6ce0fe171" providerId="ADAL" clId="{CDF7EB2D-A385-41C4-B79E-7EEAEBDE2CC3}" dt="2021-07-07T22:42:14.230" v="1047" actId="478"/>
          <ac:picMkLst>
            <pc:docMk/>
            <pc:sldMk cId="2393007892" sldId="286"/>
            <ac:picMk id="9" creationId="{7D174002-0675-40D9-A2F5-572CB49DA0EB}"/>
          </ac:picMkLst>
        </pc:picChg>
        <pc:picChg chg="del">
          <ac:chgData name="Sargsyan, Davit [JRDUS]" userId="3e31b559-84b2-4844-9a39-5ca6ce0fe171" providerId="ADAL" clId="{CDF7EB2D-A385-41C4-B79E-7EEAEBDE2CC3}" dt="2021-07-07T22:42:12.610" v="1045" actId="478"/>
          <ac:picMkLst>
            <pc:docMk/>
            <pc:sldMk cId="2393007892" sldId="286"/>
            <ac:picMk id="10" creationId="{D265D325-3C7F-4D22-8E7D-6EC3BC8FCA48}"/>
          </ac:picMkLst>
        </pc:picChg>
      </pc:sldChg>
      <pc:sldChg chg="delSp modSp add mod">
        <pc:chgData name="Sargsyan, Davit [JRDUS]" userId="3e31b559-84b2-4844-9a39-5ca6ce0fe171" providerId="ADAL" clId="{CDF7EB2D-A385-41C4-B79E-7EEAEBDE2CC3}" dt="2021-07-08T14:52:43.251" v="3866" actId="20577"/>
        <pc:sldMkLst>
          <pc:docMk/>
          <pc:sldMk cId="601940086" sldId="287"/>
        </pc:sldMkLst>
        <pc:spChg chg="mod">
          <ac:chgData name="Sargsyan, Davit [JRDUS]" userId="3e31b559-84b2-4844-9a39-5ca6ce0fe171" providerId="ADAL" clId="{CDF7EB2D-A385-41C4-B79E-7EEAEBDE2CC3}" dt="2021-07-07T22:51:33.155" v="1543" actId="20577"/>
          <ac:spMkLst>
            <pc:docMk/>
            <pc:sldMk cId="601940086" sldId="287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DF7EB2D-A385-41C4-B79E-7EEAEBDE2CC3}" dt="2021-07-08T14:52:13.506" v="3813" actId="255"/>
          <ac:spMkLst>
            <pc:docMk/>
            <pc:sldMk cId="601940086" sldId="287"/>
            <ac:spMk id="11" creationId="{B10CF755-4F1A-49CD-A10A-66A1B3AC428A}"/>
          </ac:spMkLst>
        </pc:spChg>
        <pc:spChg chg="mod">
          <ac:chgData name="Sargsyan, Davit [JRDUS]" userId="3e31b559-84b2-4844-9a39-5ca6ce0fe171" providerId="ADAL" clId="{CDF7EB2D-A385-41C4-B79E-7EEAEBDE2CC3}" dt="2021-07-08T14:52:43.251" v="3866" actId="20577"/>
          <ac:spMkLst>
            <pc:docMk/>
            <pc:sldMk cId="601940086" sldId="287"/>
            <ac:spMk id="13" creationId="{3E6CFB93-36C3-4056-86D7-51326D2FC9E3}"/>
          </ac:spMkLst>
        </pc:spChg>
        <pc:picChg chg="del">
          <ac:chgData name="Sargsyan, Davit [JRDUS]" userId="3e31b559-84b2-4844-9a39-5ca6ce0fe171" providerId="ADAL" clId="{CDF7EB2D-A385-41C4-B79E-7EEAEBDE2CC3}" dt="2021-07-07T22:51:20.574" v="1510" actId="478"/>
          <ac:picMkLst>
            <pc:docMk/>
            <pc:sldMk cId="601940086" sldId="287"/>
            <ac:picMk id="3" creationId="{9F590575-EB60-4A70-8AA6-B675A9AE74F9}"/>
          </ac:picMkLst>
        </pc:picChg>
      </pc:sldChg>
      <pc:sldChg chg="new del">
        <pc:chgData name="Sargsyan, Davit [JRDUS]" userId="3e31b559-84b2-4844-9a39-5ca6ce0fe171" providerId="ADAL" clId="{CDF7EB2D-A385-41C4-B79E-7EEAEBDE2CC3}" dt="2021-07-07T22:41:23.841" v="1042" actId="680"/>
        <pc:sldMkLst>
          <pc:docMk/>
          <pc:sldMk cId="3948322123" sldId="287"/>
        </pc:sldMkLst>
      </pc:sldChg>
      <pc:sldChg chg="new del">
        <pc:chgData name="Sargsyan, Davit [JRDUS]" userId="3e31b559-84b2-4844-9a39-5ca6ce0fe171" providerId="ADAL" clId="{CDF7EB2D-A385-41C4-B79E-7EEAEBDE2CC3}" dt="2021-07-07T22:41:23.287" v="1041" actId="680"/>
        <pc:sldMkLst>
          <pc:docMk/>
          <pc:sldMk cId="1915388459" sldId="288"/>
        </pc:sldMkLst>
      </pc:sldChg>
      <pc:sldChg chg="addSp delSp modSp add mod ord">
        <pc:chgData name="Sargsyan, Davit [JRDUS]" userId="3e31b559-84b2-4844-9a39-5ca6ce0fe171" providerId="ADAL" clId="{CDF7EB2D-A385-41C4-B79E-7EEAEBDE2CC3}" dt="2021-07-08T04:35:38.235" v="2697" actId="20577"/>
        <pc:sldMkLst>
          <pc:docMk/>
          <pc:sldMk cId="2959276965" sldId="288"/>
        </pc:sldMkLst>
        <pc:spChg chg="mod">
          <ac:chgData name="Sargsyan, Davit [JRDUS]" userId="3e31b559-84b2-4844-9a39-5ca6ce0fe171" providerId="ADAL" clId="{CDF7EB2D-A385-41C4-B79E-7EEAEBDE2CC3}" dt="2021-07-07T22:55:43.504" v="1775" actId="20577"/>
          <ac:spMkLst>
            <pc:docMk/>
            <pc:sldMk cId="2959276965" sldId="288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DF7EB2D-A385-41C4-B79E-7EEAEBDE2CC3}" dt="2021-07-08T04:35:38.235" v="2697" actId="20577"/>
          <ac:spMkLst>
            <pc:docMk/>
            <pc:sldMk cId="2959276965" sldId="288"/>
            <ac:spMk id="9" creationId="{0B6830AB-E4A0-48FA-9361-DC0919C62F08}"/>
          </ac:spMkLst>
        </pc:spChg>
        <pc:spChg chg="del">
          <ac:chgData name="Sargsyan, Davit [JRDUS]" userId="3e31b559-84b2-4844-9a39-5ca6ce0fe171" providerId="ADAL" clId="{CDF7EB2D-A385-41C4-B79E-7EEAEBDE2CC3}" dt="2021-07-07T22:55:48.266" v="1776" actId="478"/>
          <ac:spMkLst>
            <pc:docMk/>
            <pc:sldMk cId="2959276965" sldId="288"/>
            <ac:spMk id="12" creationId="{CB5B69B0-0FDE-40F0-8004-B16318673955}"/>
          </ac:spMkLst>
        </pc:spChg>
        <pc:spChg chg="del">
          <ac:chgData name="Sargsyan, Davit [JRDUS]" userId="3e31b559-84b2-4844-9a39-5ca6ce0fe171" providerId="ADAL" clId="{CDF7EB2D-A385-41C4-B79E-7EEAEBDE2CC3}" dt="2021-07-07T22:55:51.433" v="1777" actId="478"/>
          <ac:spMkLst>
            <pc:docMk/>
            <pc:sldMk cId="2959276965" sldId="288"/>
            <ac:spMk id="14" creationId="{B78B0216-2F9A-4AE6-88D1-2A2A33B74D49}"/>
          </ac:spMkLst>
        </pc:spChg>
      </pc:sldChg>
      <pc:sldChg chg="new del">
        <pc:chgData name="Sargsyan, Davit [JRDUS]" userId="3e31b559-84b2-4844-9a39-5ca6ce0fe171" providerId="ADAL" clId="{CDF7EB2D-A385-41C4-B79E-7EEAEBDE2CC3}" dt="2021-07-07T22:41:22.966" v="1040" actId="680"/>
        <pc:sldMkLst>
          <pc:docMk/>
          <pc:sldMk cId="2366662114" sldId="289"/>
        </pc:sldMkLst>
      </pc:sldChg>
      <pc:sldChg chg="addSp delSp modSp add del mod ord">
        <pc:chgData name="Sargsyan, Davit [JRDUS]" userId="3e31b559-84b2-4844-9a39-5ca6ce0fe171" providerId="ADAL" clId="{CDF7EB2D-A385-41C4-B79E-7EEAEBDE2CC3}" dt="2021-07-08T11:57:44.682" v="2736" actId="47"/>
        <pc:sldMkLst>
          <pc:docMk/>
          <pc:sldMk cId="3248241605" sldId="289"/>
        </pc:sldMkLst>
        <pc:spChg chg="mod">
          <ac:chgData name="Sargsyan, Davit [JRDUS]" userId="3e31b559-84b2-4844-9a39-5ca6ce0fe171" providerId="ADAL" clId="{CDF7EB2D-A385-41C4-B79E-7EEAEBDE2CC3}" dt="2021-07-08T03:16:42.830" v="2554" actId="20577"/>
          <ac:spMkLst>
            <pc:docMk/>
            <pc:sldMk cId="3248241605" sldId="289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DF7EB2D-A385-41C4-B79E-7EEAEBDE2CC3}" dt="2021-07-08T03:16:45.576" v="2555" actId="478"/>
          <ac:spMkLst>
            <pc:docMk/>
            <pc:sldMk cId="3248241605" sldId="289"/>
            <ac:spMk id="11" creationId="{B10CF755-4F1A-49CD-A10A-66A1B3AC428A}"/>
          </ac:spMkLst>
        </pc:spChg>
        <pc:spChg chg="del">
          <ac:chgData name="Sargsyan, Davit [JRDUS]" userId="3e31b559-84b2-4844-9a39-5ca6ce0fe171" providerId="ADAL" clId="{CDF7EB2D-A385-41C4-B79E-7EEAEBDE2CC3}" dt="2021-07-08T03:16:46.951" v="2556" actId="478"/>
          <ac:spMkLst>
            <pc:docMk/>
            <pc:sldMk cId="3248241605" sldId="289"/>
            <ac:spMk id="13" creationId="{3E6CFB93-36C3-4056-86D7-51326D2FC9E3}"/>
          </ac:spMkLst>
        </pc:spChg>
        <pc:spChg chg="add mod">
          <ac:chgData name="Sargsyan, Davit [JRDUS]" userId="3e31b559-84b2-4844-9a39-5ca6ce0fe171" providerId="ADAL" clId="{CDF7EB2D-A385-41C4-B79E-7EEAEBDE2CC3}" dt="2021-07-08T11:27:32.834" v="2714" actId="1076"/>
          <ac:spMkLst>
            <pc:docMk/>
            <pc:sldMk cId="3248241605" sldId="289"/>
            <ac:spMk id="14" creationId="{602D6D70-E0C9-2542-B2EA-2BB588A899F5}"/>
          </ac:spMkLst>
        </pc:spChg>
        <pc:picChg chg="del">
          <ac:chgData name="Sargsyan, Davit [JRDUS]" userId="3e31b559-84b2-4844-9a39-5ca6ce0fe171" providerId="ADAL" clId="{CDF7EB2D-A385-41C4-B79E-7EEAEBDE2CC3}" dt="2021-07-08T03:16:49.517" v="2558" actId="478"/>
          <ac:picMkLst>
            <pc:docMk/>
            <pc:sldMk cId="3248241605" sldId="289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CDF7EB2D-A385-41C4-B79E-7EEAEBDE2CC3}" dt="2021-07-08T03:16:47.973" v="2557" actId="478"/>
          <ac:picMkLst>
            <pc:docMk/>
            <pc:sldMk cId="3248241605" sldId="289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CDF7EB2D-A385-41C4-B79E-7EEAEBDE2CC3}" dt="2021-07-08T11:27:24.389" v="2712" actId="1076"/>
          <ac:picMkLst>
            <pc:docMk/>
            <pc:sldMk cId="3248241605" sldId="289"/>
            <ac:picMk id="9" creationId="{C99E9C29-BD44-E74E-8987-4774DC317AFF}"/>
          </ac:picMkLst>
        </pc:picChg>
        <pc:picChg chg="add mod">
          <ac:chgData name="Sargsyan, Davit [JRDUS]" userId="3e31b559-84b2-4844-9a39-5ca6ce0fe171" providerId="ADAL" clId="{CDF7EB2D-A385-41C4-B79E-7EEAEBDE2CC3}" dt="2021-07-08T11:27:29.666" v="2713" actId="1076"/>
          <ac:picMkLst>
            <pc:docMk/>
            <pc:sldMk cId="3248241605" sldId="289"/>
            <ac:picMk id="10" creationId="{8361F033-374A-7040-A296-B91013362ECA}"/>
          </ac:picMkLst>
        </pc:picChg>
        <pc:cxnChg chg="add del mod">
          <ac:chgData name="Sargsyan, Davit [JRDUS]" userId="3e31b559-84b2-4844-9a39-5ca6ce0fe171" providerId="ADAL" clId="{CDF7EB2D-A385-41C4-B79E-7EEAEBDE2CC3}" dt="2021-07-08T11:26:26.519" v="2703" actId="478"/>
          <ac:cxnSpMkLst>
            <pc:docMk/>
            <pc:sldMk cId="3248241605" sldId="289"/>
            <ac:cxnSpMk id="12" creationId="{26005B3B-56C2-3F4A-BF0E-E908EF58D515}"/>
          </ac:cxnSpMkLst>
        </pc:cxnChg>
      </pc:sldChg>
      <pc:sldChg chg="new del">
        <pc:chgData name="Sargsyan, Davit [JRDUS]" userId="3e31b559-84b2-4844-9a39-5ca6ce0fe171" providerId="ADAL" clId="{CDF7EB2D-A385-41C4-B79E-7EEAEBDE2CC3}" dt="2021-07-07T22:41:22.555" v="1039" actId="680"/>
        <pc:sldMkLst>
          <pc:docMk/>
          <pc:sldMk cId="1890100538" sldId="290"/>
        </pc:sldMkLst>
      </pc:sldChg>
      <pc:sldChg chg="new del">
        <pc:chgData name="Sargsyan, Davit [JRDUS]" userId="3e31b559-84b2-4844-9a39-5ca6ce0fe171" providerId="ADAL" clId="{CDF7EB2D-A385-41C4-B79E-7EEAEBDE2CC3}" dt="2021-07-07T22:41:22.313" v="1038" actId="680"/>
        <pc:sldMkLst>
          <pc:docMk/>
          <pc:sldMk cId="2501741567" sldId="291"/>
        </pc:sldMkLst>
      </pc:sldChg>
      <pc:sldChg chg="new del">
        <pc:chgData name="Sargsyan, Davit [JRDUS]" userId="3e31b559-84b2-4844-9a39-5ca6ce0fe171" providerId="ADAL" clId="{CDF7EB2D-A385-41C4-B79E-7EEAEBDE2CC3}" dt="2021-07-07T22:41:21.952" v="1037" actId="680"/>
        <pc:sldMkLst>
          <pc:docMk/>
          <pc:sldMk cId="4275896632" sldId="292"/>
        </pc:sldMkLst>
      </pc:sldChg>
      <pc:sldChg chg="new del">
        <pc:chgData name="Sargsyan, Davit [JRDUS]" userId="3e31b559-84b2-4844-9a39-5ca6ce0fe171" providerId="ADAL" clId="{CDF7EB2D-A385-41C4-B79E-7EEAEBDE2CC3}" dt="2021-07-07T22:41:21.567" v="1036" actId="680"/>
        <pc:sldMkLst>
          <pc:docMk/>
          <pc:sldMk cId="383034229" sldId="293"/>
        </pc:sldMkLst>
      </pc:sldChg>
      <pc:sldChg chg="new del">
        <pc:chgData name="Sargsyan, Davit [JRDUS]" userId="3e31b559-84b2-4844-9a39-5ca6ce0fe171" providerId="ADAL" clId="{CDF7EB2D-A385-41C4-B79E-7EEAEBDE2CC3}" dt="2021-07-07T22:41:21.146" v="1035" actId="680"/>
        <pc:sldMkLst>
          <pc:docMk/>
          <pc:sldMk cId="2955356444" sldId="294"/>
        </pc:sldMkLst>
      </pc:sldChg>
      <pc:sldChg chg="add del">
        <pc:chgData name="Sargsyan, Davit [JRDUS]" userId="3e31b559-84b2-4844-9a39-5ca6ce0fe171" providerId="ADAL" clId="{CDF7EB2D-A385-41C4-B79E-7EEAEBDE2CC3}" dt="2021-07-08T11:28:11.912" v="2719" actId="47"/>
        <pc:sldMkLst>
          <pc:docMk/>
          <pc:sldMk cId="2264582456" sldId="306"/>
        </pc:sldMkLst>
      </pc:sldChg>
      <pc:sldChg chg="add del">
        <pc:chgData name="Sargsyan, Davit [JRDUS]" userId="3e31b559-84b2-4844-9a39-5ca6ce0fe171" providerId="ADAL" clId="{CDF7EB2D-A385-41C4-B79E-7EEAEBDE2CC3}" dt="2021-07-08T11:28:14.943" v="2720" actId="47"/>
        <pc:sldMkLst>
          <pc:docMk/>
          <pc:sldMk cId="3269139672" sldId="307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860491536" sldId="320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3797748866" sldId="325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1071274547" sldId="331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4048630466" sldId="338"/>
        </pc:sldMkLst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3553496774" sldId="340"/>
        </pc:sldMkLst>
      </pc:sldChg>
      <pc:sldChg chg="add del">
        <pc:chgData name="Sargsyan, Davit [JRDUS]" userId="3e31b559-84b2-4844-9a39-5ca6ce0fe171" providerId="ADAL" clId="{CDF7EB2D-A385-41C4-B79E-7EEAEBDE2CC3}" dt="2021-07-08T11:29:23.254" v="2724" actId="47"/>
        <pc:sldMkLst>
          <pc:docMk/>
          <pc:sldMk cId="3077727678" sldId="341"/>
        </pc:sldMkLst>
      </pc:sldChg>
      <pc:sldChg chg="modSp add del mod">
        <pc:chgData name="Sargsyan, Davit [JRDUS]" userId="3e31b559-84b2-4844-9a39-5ca6ce0fe171" providerId="ADAL" clId="{CDF7EB2D-A385-41C4-B79E-7EEAEBDE2CC3}" dt="2021-07-08T11:57:48.663" v="2737"/>
        <pc:sldMkLst>
          <pc:docMk/>
          <pc:sldMk cId="1623426694" sldId="343"/>
        </pc:sldMkLst>
        <pc:picChg chg="mod">
          <ac:chgData name="Sargsyan, Davit [JRDUS]" userId="3e31b559-84b2-4844-9a39-5ca6ce0fe171" providerId="ADAL" clId="{CDF7EB2D-A385-41C4-B79E-7EEAEBDE2CC3}" dt="2021-07-08T11:29:08.887" v="2723" actId="14100"/>
          <ac:picMkLst>
            <pc:docMk/>
            <pc:sldMk cId="1623426694" sldId="343"/>
            <ac:picMk id="4" creationId="{151B3793-704D-C54C-8802-5CF586AAD315}"/>
          </ac:picMkLst>
        </pc:picChg>
      </pc:sldChg>
      <pc:sldChg chg="add del">
        <pc:chgData name="Sargsyan, Davit [JRDUS]" userId="3e31b559-84b2-4844-9a39-5ca6ce0fe171" providerId="ADAL" clId="{CDF7EB2D-A385-41C4-B79E-7EEAEBDE2CC3}" dt="2021-07-08T11:57:48.663" v="2737"/>
        <pc:sldMkLst>
          <pc:docMk/>
          <pc:sldMk cId="4126416069" sldId="344"/>
        </pc:sldMkLst>
      </pc:sldChg>
    </pc:docChg>
  </pc:docChgLst>
  <pc:docChgLst>
    <pc:chgData name="Sargsyan, Davit [JRDUS]" userId="3e31b559-84b2-4844-9a39-5ca6ce0fe171" providerId="ADAL" clId="{0A2B9E98-7000-46D7-9DA3-3332760DA795}"/>
    <pc:docChg chg="undo custSel addSld delSld modSld sldOrd">
      <pc:chgData name="Sargsyan, Davit [JRDUS]" userId="3e31b559-84b2-4844-9a39-5ca6ce0fe171" providerId="ADAL" clId="{0A2B9E98-7000-46D7-9DA3-3332760DA795}" dt="2021-07-06T03:15:27.729" v="323" actId="47"/>
      <pc:docMkLst>
        <pc:docMk/>
      </pc:docMkLst>
      <pc:sldChg chg="addSp delSp modSp del mod">
        <pc:chgData name="Sargsyan, Davit [JRDUS]" userId="3e31b559-84b2-4844-9a39-5ca6ce0fe171" providerId="ADAL" clId="{0A2B9E98-7000-46D7-9DA3-3332760DA795}" dt="2021-07-06T03:07:46.420" v="192" actId="47"/>
        <pc:sldMkLst>
          <pc:docMk/>
          <pc:sldMk cId="2537384075" sldId="256"/>
        </pc:sldMkLst>
        <pc:spChg chg="del">
          <ac:chgData name="Sargsyan, Davit [JRDUS]" userId="3e31b559-84b2-4844-9a39-5ca6ce0fe171" providerId="ADAL" clId="{0A2B9E98-7000-46D7-9DA3-3332760DA795}" dt="2021-07-06T03:03:27.460" v="122" actId="478"/>
          <ac:spMkLst>
            <pc:docMk/>
            <pc:sldMk cId="2537384075" sldId="256"/>
            <ac:spMk id="17" creationId="{EE887B7E-7D57-B74D-BDDF-F86A68EF57F7}"/>
          </ac:spMkLst>
        </pc:spChg>
        <pc:spChg chg="add mod">
          <ac:chgData name="Sargsyan, Davit [JRDUS]" userId="3e31b559-84b2-4844-9a39-5ca6ce0fe171" providerId="ADAL" clId="{0A2B9E98-7000-46D7-9DA3-3332760DA795}" dt="2021-07-06T02:54:06.277" v="25" actId="20577"/>
          <ac:spMkLst>
            <pc:docMk/>
            <pc:sldMk cId="2537384075" sldId="256"/>
            <ac:spMk id="19" creationId="{7811893C-F0E2-4ADC-85CB-CCC25481E0C5}"/>
          </ac:spMkLst>
        </pc:spChg>
        <pc:spChg chg="add mod">
          <ac:chgData name="Sargsyan, Davit [JRDUS]" userId="3e31b559-84b2-4844-9a39-5ca6ce0fe171" providerId="ADAL" clId="{0A2B9E98-7000-46D7-9DA3-3332760DA795}" dt="2021-07-06T02:55:08.778" v="43" actId="1076"/>
          <ac:spMkLst>
            <pc:docMk/>
            <pc:sldMk cId="2537384075" sldId="256"/>
            <ac:spMk id="21" creationId="{200C01AA-6BE7-48BC-B065-2FBD715848EA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5" creationId="{D537A7EB-C5DD-E245-8F1C-E284B1106525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6" creationId="{F2FAEBC3-1865-4F42-B0EB-DD13CDC9E7D6}"/>
          </ac:spMkLst>
        </pc:spChg>
        <pc:spChg chg="add del">
          <ac:chgData name="Sargsyan, Davit [JRDUS]" userId="3e31b559-84b2-4844-9a39-5ca6ce0fe171" providerId="ADAL" clId="{0A2B9E98-7000-46D7-9DA3-3332760DA795}" dt="2021-07-06T03:03:34.297" v="124" actId="21"/>
          <ac:spMkLst>
            <pc:docMk/>
            <pc:sldMk cId="2537384075" sldId="256"/>
            <ac:spMk id="27" creationId="{8B03ECA3-C73E-224F-BCDF-DFB00C4DECF3}"/>
          </ac:spMkLst>
        </pc:spChg>
        <pc:spChg chg="add del mod">
          <ac:chgData name="Sargsyan, Davit [JRDUS]" userId="3e31b559-84b2-4844-9a39-5ca6ce0fe171" providerId="ADAL" clId="{0A2B9E98-7000-46D7-9DA3-3332760DA795}" dt="2021-07-06T02:54:35.472" v="33" actId="478"/>
          <ac:spMkLst>
            <pc:docMk/>
            <pc:sldMk cId="2537384075" sldId="256"/>
            <ac:spMk id="28" creationId="{D1AB7198-E6F7-394A-AB5C-21B8992CB5F6}"/>
          </ac:spMkLst>
        </pc:spChg>
        <pc:spChg chg="del mod">
          <ac:chgData name="Sargsyan, Davit [JRDUS]" userId="3e31b559-84b2-4844-9a39-5ca6ce0fe171" providerId="ADAL" clId="{0A2B9E98-7000-46D7-9DA3-3332760DA795}" dt="2021-07-06T03:01:18.113" v="98" actId="21"/>
          <ac:spMkLst>
            <pc:docMk/>
            <pc:sldMk cId="2537384075" sldId="256"/>
            <ac:spMk id="30" creationId="{F192B9C9-1CCE-3345-8D65-6359DF4D0C00}"/>
          </ac:spMkLst>
        </pc:spChg>
        <pc:grpChg chg="del mod">
          <ac:chgData name="Sargsyan, Davit [JRDUS]" userId="3e31b559-84b2-4844-9a39-5ca6ce0fe171" providerId="ADAL" clId="{0A2B9E98-7000-46D7-9DA3-3332760DA795}" dt="2021-07-06T03:01:00.784" v="94" actId="21"/>
          <ac:grpSpMkLst>
            <pc:docMk/>
            <pc:sldMk cId="2537384075" sldId="256"/>
            <ac:grpSpMk id="20" creationId="{334936EF-151B-C647-B500-49B7716BDF96}"/>
          </ac:grpSpMkLst>
        </pc:grp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" creationId="{75AD08DF-D804-4AAD-BBE5-77667EB541BF}"/>
          </ac:picMkLst>
        </pc:picChg>
        <pc:picChg chg="add del mod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2" creationId="{7F9F8E69-4FBD-EA47-9D17-8BE73C970F78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24" creationId="{C03995B6-244A-5D41-80CE-6A6F1CB96307}"/>
          </ac:picMkLst>
        </pc:picChg>
        <pc:picChg chg="add del">
          <ac:chgData name="Sargsyan, Davit [JRDUS]" userId="3e31b559-84b2-4844-9a39-5ca6ce0fe171" providerId="ADAL" clId="{0A2B9E98-7000-46D7-9DA3-3332760DA795}" dt="2021-07-06T03:03:34.297" v="124" actId="21"/>
          <ac:picMkLst>
            <pc:docMk/>
            <pc:sldMk cId="2537384075" sldId="256"/>
            <ac:picMk id="1026" creationId="{12438A99-DDC8-DA4F-B92F-A20FC9F484FC}"/>
          </ac:picMkLst>
        </pc:picChg>
      </pc:sldChg>
      <pc:sldChg chg="modSp del mod">
        <pc:chgData name="Sargsyan, Davit [JRDUS]" userId="3e31b559-84b2-4844-9a39-5ca6ce0fe171" providerId="ADAL" clId="{0A2B9E98-7000-46D7-9DA3-3332760DA795}" dt="2021-07-06T03:14:04.855" v="310" actId="47"/>
        <pc:sldMkLst>
          <pc:docMk/>
          <pc:sldMk cId="2908536833" sldId="400"/>
        </pc:sldMkLst>
        <pc:spChg chg="mod">
          <ac:chgData name="Sargsyan, Davit [JRDUS]" userId="3e31b559-84b2-4844-9a39-5ca6ce0fe171" providerId="ADAL" clId="{0A2B9E98-7000-46D7-9DA3-3332760DA795}" dt="2021-07-06T03:13:07.520" v="296" actId="1076"/>
          <ac:spMkLst>
            <pc:docMk/>
            <pc:sldMk cId="2908536833" sldId="400"/>
            <ac:spMk id="5" creationId="{00000000-0000-0000-0000-000000000000}"/>
          </ac:spMkLst>
        </pc:spChg>
      </pc:sldChg>
      <pc:sldChg chg="addSp delSp modSp del mod delAnim modAnim">
        <pc:chgData name="Sargsyan, Davit [JRDUS]" userId="3e31b559-84b2-4844-9a39-5ca6ce0fe171" providerId="ADAL" clId="{0A2B9E98-7000-46D7-9DA3-3332760DA795}" dt="2021-07-06T03:10:10.908" v="215" actId="47"/>
        <pc:sldMkLst>
          <pc:docMk/>
          <pc:sldMk cId="2935597403" sldId="439"/>
        </pc:sldMkLst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5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8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9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0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1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2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3" creationId="{FA0B63FA-81FE-40D9-AC58-F18493B4D76D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4" creationId="{E219C0D2-B0C8-472D-AF62-F605ADE153AE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5" creationId="{5AAB4FEA-28CF-429D-BCDC-DF4FAAB1DB33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6" creationId="{8F788753-6A0D-4B01-83C0-94B0A8C7A328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7" creationId="{00000000-0000-0000-0000-000000000000}"/>
          </ac:spMkLst>
        </pc:spChg>
        <pc:spChg chg="del">
          <ac:chgData name="Sargsyan, Davit [JRDUS]" userId="3e31b559-84b2-4844-9a39-5ca6ce0fe171" providerId="ADAL" clId="{0A2B9E98-7000-46D7-9DA3-3332760DA795}" dt="2021-07-06T03:09:35.544" v="209" actId="21"/>
          <ac:spMkLst>
            <pc:docMk/>
            <pc:sldMk cId="2935597403" sldId="439"/>
            <ac:spMk id="18" creationId="{00000000-0000-0000-0000-000000000000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19" creationId="{99451B85-6EFD-4F2A-A82E-938AFD63C065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0" creationId="{7EADFCA5-3FC5-43C4-A0D5-F5FAEFD4B6FF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1" creationId="{031B47A3-F1D9-4C68-8DB0-B7298A9BD37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2" creationId="{ABE329A6-E5D8-426B-85BB-D0DA6C948BE9}"/>
          </ac:spMkLst>
        </pc:spChg>
        <pc:spChg chg="add mod">
          <ac:chgData name="Sargsyan, Davit [JRDUS]" userId="3e31b559-84b2-4844-9a39-5ca6ce0fe171" providerId="ADAL" clId="{0A2B9E98-7000-46D7-9DA3-3332760DA795}" dt="2021-07-06T03:09:37.677" v="210"/>
          <ac:spMkLst>
            <pc:docMk/>
            <pc:sldMk cId="2935597403" sldId="439"/>
            <ac:spMk id="23" creationId="{54B76C89-99E1-48E1-9474-1F5026A6A46B}"/>
          </ac:spMkLst>
        </pc:spChg>
      </pc:sldChg>
      <pc:sldChg chg="del">
        <pc:chgData name="Sargsyan, Davit [JRDUS]" userId="3e31b559-84b2-4844-9a39-5ca6ce0fe171" providerId="ADAL" clId="{0A2B9E98-7000-46D7-9DA3-3332760DA795}" dt="2021-07-06T03:09:03.046" v="203" actId="47"/>
        <pc:sldMkLst>
          <pc:docMk/>
          <pc:sldMk cId="1399475556" sldId="446"/>
        </pc:sldMkLst>
      </pc:sldChg>
      <pc:sldChg chg="modSp del">
        <pc:chgData name="Sargsyan, Davit [JRDUS]" userId="3e31b559-84b2-4844-9a39-5ca6ce0fe171" providerId="ADAL" clId="{0A2B9E98-7000-46D7-9DA3-3332760DA795}" dt="2021-07-06T03:13:58.043" v="309" actId="47"/>
        <pc:sldMkLst>
          <pc:docMk/>
          <pc:sldMk cId="3668544622" sldId="456"/>
        </pc:sldMkLst>
        <pc:spChg chg="mod">
          <ac:chgData name="Sargsyan, Davit [JRDUS]" userId="3e31b559-84b2-4844-9a39-5ca6ce0fe171" providerId="ADAL" clId="{0A2B9E98-7000-46D7-9DA3-3332760DA795}" dt="2021-07-06T03:12:43" v="293" actId="20577"/>
          <ac:spMkLst>
            <pc:docMk/>
            <pc:sldMk cId="3668544622" sldId="456"/>
            <ac:spMk id="3" creationId="{00000000-0000-0000-0000-000000000000}"/>
          </ac:spMkLst>
        </pc:spChg>
      </pc:sldChg>
      <pc:sldChg chg="del">
        <pc:chgData name="Sargsyan, Davit [JRDUS]" userId="3e31b559-84b2-4844-9a39-5ca6ce0fe171" providerId="ADAL" clId="{0A2B9E98-7000-46D7-9DA3-3332760DA795}" dt="2021-07-06T03:12:33.356" v="290" actId="47"/>
        <pc:sldMkLst>
          <pc:docMk/>
          <pc:sldMk cId="137835227" sldId="465"/>
        </pc:sldMkLst>
      </pc:sldChg>
      <pc:sldChg chg="delSp modSp add del mod ord">
        <pc:chgData name="Sargsyan, Davit [JRDUS]" userId="3e31b559-84b2-4844-9a39-5ca6ce0fe171" providerId="ADAL" clId="{0A2B9E98-7000-46D7-9DA3-3332760DA795}" dt="2021-07-06T02:55:50.164" v="52" actId="47"/>
        <pc:sldMkLst>
          <pc:docMk/>
          <pc:sldMk cId="2989276285" sldId="467"/>
        </pc:sldMkLst>
        <pc:spChg chg="mod">
          <ac:chgData name="Sargsyan, Davit [JRDUS]" userId="3e31b559-84b2-4844-9a39-5ca6ce0fe171" providerId="ADAL" clId="{0A2B9E98-7000-46D7-9DA3-3332760DA795}" dt="2021-07-06T02:55:46.334" v="51" actId="6549"/>
          <ac:spMkLst>
            <pc:docMk/>
            <pc:sldMk cId="2989276285" sldId="467"/>
            <ac:spMk id="2" creationId="{193F5EAF-E712-4D8B-B5FE-7615A733B94E}"/>
          </ac:spMkLst>
        </pc:spChg>
        <pc:picChg chg="del">
          <ac:chgData name="Sargsyan, Davit [JRDUS]" userId="3e31b559-84b2-4844-9a39-5ca6ce0fe171" providerId="ADAL" clId="{0A2B9E98-7000-46D7-9DA3-3332760DA795}" dt="2021-07-06T02:55:43.888" v="50" actId="478"/>
          <ac:picMkLst>
            <pc:docMk/>
            <pc:sldMk cId="2989276285" sldId="467"/>
            <ac:picMk id="7" creationId="{EE0EF337-82E6-428E-8E9B-9B27D85F47A3}"/>
          </ac:picMkLst>
        </pc:picChg>
      </pc:sldChg>
      <pc:sldChg chg="addSp delSp modSp add mod ord modNotesTx">
        <pc:chgData name="Sargsyan, Davit [JRDUS]" userId="3e31b559-84b2-4844-9a39-5ca6ce0fe171" providerId="ADAL" clId="{0A2B9E98-7000-46D7-9DA3-3332760DA795}" dt="2021-07-06T03:07:28.173" v="191" actId="1076"/>
        <pc:sldMkLst>
          <pc:docMk/>
          <pc:sldMk cId="3875389458" sldId="467"/>
        </pc:sldMkLst>
        <pc:spChg chg="mod">
          <ac:chgData name="Sargsyan, Davit [JRDUS]" userId="3e31b559-84b2-4844-9a39-5ca6ce0fe171" providerId="ADAL" clId="{0A2B9E98-7000-46D7-9DA3-3332760DA795}" dt="2021-07-06T03:04:09.547" v="133" actId="14100"/>
          <ac:spMkLst>
            <pc:docMk/>
            <pc:sldMk cId="3875389458" sldId="467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0A2B9E98-7000-46D7-9DA3-3332760DA795}" dt="2021-07-06T03:07:28.173" v="191" actId="1076"/>
          <ac:spMkLst>
            <pc:docMk/>
            <pc:sldMk cId="3875389458" sldId="467"/>
            <ac:spMk id="6" creationId="{902E69B7-4735-4218-8872-FA6EBD0B765B}"/>
          </ac:spMkLst>
        </pc:spChg>
        <pc:spChg chg="mod">
          <ac:chgData name="Sargsyan, Davit [JRDUS]" userId="3e31b559-84b2-4844-9a39-5ca6ce0fe171" providerId="ADAL" clId="{0A2B9E98-7000-46D7-9DA3-3332760DA795}" dt="2021-07-06T03:01:03.855" v="95"/>
          <ac:spMkLst>
            <pc:docMk/>
            <pc:sldMk cId="3875389458" sldId="467"/>
            <ac:spMk id="11" creationId="{A595B185-CB87-4E60-80B5-D26052083AD5}"/>
          </ac:spMkLst>
        </pc:spChg>
        <pc:spChg chg="add del mod">
          <ac:chgData name="Sargsyan, Davit [JRDUS]" userId="3e31b559-84b2-4844-9a39-5ca6ce0fe171" providerId="ADAL" clId="{0A2B9E98-7000-46D7-9DA3-3332760DA795}" dt="2021-07-06T03:02:05.251" v="109" actId="478"/>
          <ac:spMkLst>
            <pc:docMk/>
            <pc:sldMk cId="3875389458" sldId="467"/>
            <ac:spMk id="15" creationId="{3DF57E11-E043-4EB1-A0E7-4E7D3CE6E915}"/>
          </ac:spMkLst>
        </pc:spChg>
        <pc:spChg chg="add mod">
          <ac:chgData name="Sargsyan, Davit [JRDUS]" userId="3e31b559-84b2-4844-9a39-5ca6ce0fe171" providerId="ADAL" clId="{0A2B9E98-7000-46D7-9DA3-3332760DA795}" dt="2021-07-06T03:04:15.531" v="135" actId="1076"/>
          <ac:spMkLst>
            <pc:docMk/>
            <pc:sldMk cId="3875389458" sldId="467"/>
            <ac:spMk id="16" creationId="{278973C9-5964-4D56-8A51-B9182B207B3B}"/>
          </ac:spMkLst>
        </pc:spChg>
        <pc:spChg chg="add mod">
          <ac:chgData name="Sargsyan, Davit [JRDUS]" userId="3e31b559-84b2-4844-9a39-5ca6ce0fe171" providerId="ADAL" clId="{0A2B9E98-7000-46D7-9DA3-3332760DA795}" dt="2021-07-06T03:07:10.220" v="188" actId="1076"/>
          <ac:spMkLst>
            <pc:docMk/>
            <pc:sldMk cId="3875389458" sldId="467"/>
            <ac:spMk id="20" creationId="{CD9E4CFA-4C79-4778-B619-1F0EDAA8E3DE}"/>
          </ac:spMkLst>
        </pc:spChg>
        <pc:spChg chg="add mod">
          <ac:chgData name="Sargsyan, Davit [JRDUS]" userId="3e31b559-84b2-4844-9a39-5ca6ce0fe171" providerId="ADAL" clId="{0A2B9E98-7000-46D7-9DA3-3332760DA795}" dt="2021-07-06T03:06:56.812" v="186" actId="1076"/>
          <ac:spMkLst>
            <pc:docMk/>
            <pc:sldMk cId="3875389458" sldId="467"/>
            <ac:spMk id="21" creationId="{9B9063C5-2C35-447F-996A-F8318D7C33D8}"/>
          </ac:spMkLst>
        </pc:spChg>
        <pc:spChg chg="add del mod">
          <ac:chgData name="Sargsyan, Davit [JRDUS]" userId="3e31b559-84b2-4844-9a39-5ca6ce0fe171" providerId="ADAL" clId="{0A2B9E98-7000-46D7-9DA3-3332760DA795}" dt="2021-07-06T03:03:54.389" v="128" actId="478"/>
          <ac:spMkLst>
            <pc:docMk/>
            <pc:sldMk cId="3875389458" sldId="467"/>
            <ac:spMk id="22" creationId="{4284DD53-4314-499F-ABAD-45406BE80EAE}"/>
          </ac:spMkLst>
        </pc:spChg>
        <pc:spChg chg="add mod">
          <ac:chgData name="Sargsyan, Davit [JRDUS]" userId="3e31b559-84b2-4844-9a39-5ca6ce0fe171" providerId="ADAL" clId="{0A2B9E98-7000-46D7-9DA3-3332760DA795}" dt="2021-07-06T03:07:02.316" v="187" actId="1076"/>
          <ac:spMkLst>
            <pc:docMk/>
            <pc:sldMk cId="3875389458" sldId="467"/>
            <ac:spMk id="24" creationId="{98D2A379-2B32-4C2C-8119-2209FC6D3780}"/>
          </ac:spMkLst>
        </pc:spChg>
        <pc:spChg chg="add del mod">
          <ac:chgData name="Sargsyan, Davit [JRDUS]" userId="3e31b559-84b2-4844-9a39-5ca6ce0fe171" providerId="ADAL" clId="{0A2B9E98-7000-46D7-9DA3-3332760DA795}" dt="2021-07-06T03:07:14.494" v="189" actId="478"/>
          <ac:spMkLst>
            <pc:docMk/>
            <pc:sldMk cId="3875389458" sldId="467"/>
            <ac:spMk id="25" creationId="{72444B59-8451-4A65-952A-2EDBECA0EF5C}"/>
          </ac:spMkLst>
        </pc:spChg>
        <pc:spChg chg="add mod">
          <ac:chgData name="Sargsyan, Davit [JRDUS]" userId="3e31b559-84b2-4844-9a39-5ca6ce0fe171" providerId="ADAL" clId="{0A2B9E98-7000-46D7-9DA3-3332760DA795}" dt="2021-07-06T03:06:29.307" v="170" actId="20577"/>
          <ac:spMkLst>
            <pc:docMk/>
            <pc:sldMk cId="3875389458" sldId="467"/>
            <ac:spMk id="26" creationId="{06C6F4F9-CF06-4A78-A75E-AFD04E440DB1}"/>
          </ac:spMkLst>
        </pc:spChg>
        <pc:grpChg chg="add mod">
          <ac:chgData name="Sargsyan, Davit [JRDUS]" userId="3e31b559-84b2-4844-9a39-5ca6ce0fe171" providerId="ADAL" clId="{0A2B9E98-7000-46D7-9DA3-3332760DA795}" dt="2021-07-06T03:04:11.947" v="134" actId="1076"/>
          <ac:grpSpMkLst>
            <pc:docMk/>
            <pc:sldMk cId="3875389458" sldId="467"/>
            <ac:grpSpMk id="9" creationId="{8A665886-7927-4B1D-8B19-ACF7019E8B0D}"/>
          </ac:grpSpMkLst>
        </pc:grpChg>
        <pc:picChg chg="del">
          <ac:chgData name="Sargsyan, Davit [JRDUS]" userId="3e31b559-84b2-4844-9a39-5ca6ce0fe171" providerId="ADAL" clId="{0A2B9E98-7000-46D7-9DA3-3332760DA795}" dt="2021-07-06T02:56:01.090" v="56" actId="478"/>
          <ac:picMkLst>
            <pc:docMk/>
            <pc:sldMk cId="3875389458" sldId="467"/>
            <ac:picMk id="4" creationId="{C001B43C-44A4-4DC8-A444-445F73855F86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0" creationId="{23025AAA-2303-46AC-9B35-492A3E546BEB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2" creationId="{3A86BFEF-7B9F-418F-AA16-D5066BAA58AA}"/>
          </ac:picMkLst>
        </pc:picChg>
        <pc:picChg chg="mod">
          <ac:chgData name="Sargsyan, Davit [JRDUS]" userId="3e31b559-84b2-4844-9a39-5ca6ce0fe171" providerId="ADAL" clId="{0A2B9E98-7000-46D7-9DA3-3332760DA795}" dt="2021-07-06T03:01:03.855" v="95"/>
          <ac:picMkLst>
            <pc:docMk/>
            <pc:sldMk cId="3875389458" sldId="467"/>
            <ac:picMk id="13" creationId="{4C85D3A1-F52C-4B39-847B-FDE86D44F575}"/>
          </ac:picMkLst>
        </pc:picChg>
        <pc:picChg chg="add mod">
          <ac:chgData name="Sargsyan, Davit [JRDUS]" userId="3e31b559-84b2-4844-9a39-5ca6ce0fe171" providerId="ADAL" clId="{0A2B9E98-7000-46D7-9DA3-3332760DA795}" dt="2021-07-06T03:06:14.924" v="166" actId="1076"/>
          <ac:picMkLst>
            <pc:docMk/>
            <pc:sldMk cId="3875389458" sldId="467"/>
            <ac:picMk id="17" creationId="{F8951B04-CC0B-4251-B388-A1B9478B8FF6}"/>
          </ac:picMkLst>
        </pc:picChg>
        <pc:picChg chg="add mod">
          <ac:chgData name="Sargsyan, Davit [JRDUS]" userId="3e31b559-84b2-4844-9a39-5ca6ce0fe171" providerId="ADAL" clId="{0A2B9E98-7000-46D7-9DA3-3332760DA795}" dt="2021-07-06T03:05:04.804" v="148" actId="1076"/>
          <ac:picMkLst>
            <pc:docMk/>
            <pc:sldMk cId="3875389458" sldId="467"/>
            <ac:picMk id="18" creationId="{0603777C-B789-4626-84BC-2BDD2D6038A1}"/>
          </ac:picMkLst>
        </pc:picChg>
        <pc:picChg chg="add mod">
          <ac:chgData name="Sargsyan, Davit [JRDUS]" userId="3e31b559-84b2-4844-9a39-5ca6ce0fe171" providerId="ADAL" clId="{0A2B9E98-7000-46D7-9DA3-3332760DA795}" dt="2021-07-06T03:05:03.396" v="147" actId="1076"/>
          <ac:picMkLst>
            <pc:docMk/>
            <pc:sldMk cId="3875389458" sldId="467"/>
            <ac:picMk id="19" creationId="{6701807A-BE9C-4805-B4EB-7453ACC7AC8D}"/>
          </ac:picMkLst>
        </pc:picChg>
        <pc:picChg chg="add mod">
          <ac:chgData name="Sargsyan, Davit [JRDUS]" userId="3e31b559-84b2-4844-9a39-5ca6ce0fe171" providerId="ADAL" clId="{0A2B9E98-7000-46D7-9DA3-3332760DA795}" dt="2021-07-06T03:05:17.676" v="151" actId="1076"/>
          <ac:picMkLst>
            <pc:docMk/>
            <pc:sldMk cId="3875389458" sldId="467"/>
            <ac:picMk id="23" creationId="{8E2CA694-3211-44D6-B592-9C8E89A574DE}"/>
          </ac:picMkLst>
        </pc:picChg>
        <pc:cxnChg chg="mod">
          <ac:chgData name="Sargsyan, Davit [JRDUS]" userId="3e31b559-84b2-4844-9a39-5ca6ce0fe171" providerId="ADAL" clId="{0A2B9E98-7000-46D7-9DA3-3332760DA795}" dt="2021-07-06T03:01:03.855" v="95"/>
          <ac:cxnSpMkLst>
            <pc:docMk/>
            <pc:sldMk cId="3875389458" sldId="467"/>
            <ac:cxnSpMk id="14" creationId="{24CEAD8F-4754-45A8-B355-7B84950B647C}"/>
          </ac:cxnSpMkLst>
        </pc:cxnChg>
      </pc:sldChg>
      <pc:sldChg chg="add ord">
        <pc:chgData name="Sargsyan, Davit [JRDUS]" userId="3e31b559-84b2-4844-9a39-5ca6ce0fe171" providerId="ADAL" clId="{0A2B9E98-7000-46D7-9DA3-3332760DA795}" dt="2021-07-06T03:00:24.035" v="89"/>
        <pc:sldMkLst>
          <pc:docMk/>
          <pc:sldMk cId="4038473208" sldId="468"/>
        </pc:sldMkLst>
      </pc:sldChg>
      <pc:sldChg chg="addSp delSp modSp add mod replId modNotesTx">
        <pc:chgData name="Sargsyan, Davit [JRDUS]" userId="3e31b559-84b2-4844-9a39-5ca6ce0fe171" providerId="ADAL" clId="{0A2B9E98-7000-46D7-9DA3-3332760DA795}" dt="2021-07-06T03:08:48.925" v="201" actId="478"/>
        <pc:sldMkLst>
          <pc:docMk/>
          <pc:sldMk cId="2048665596" sldId="469"/>
        </pc:sldMkLst>
        <pc:spChg chg="del">
          <ac:chgData name="Sargsyan, Davit [JRDUS]" userId="3e31b559-84b2-4844-9a39-5ca6ce0fe171" providerId="ADAL" clId="{0A2B9E98-7000-46D7-9DA3-3332760DA795}" dt="2021-07-06T03:08:34.307" v="197" actId="478"/>
          <ac:spMkLst>
            <pc:docMk/>
            <pc:sldMk cId="2048665596" sldId="469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8:36.302" v="198" actId="478"/>
          <ac:spMkLst>
            <pc:docMk/>
            <pc:sldMk cId="2048665596" sldId="469"/>
            <ac:spMk id="4" creationId="{0C8A8653-69C6-4166-9188-321F5FBD07A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9" creationId="{AAFC3091-5D44-469A-BD91-56E423647460}"/>
          </ac:spMkLst>
        </pc:spChg>
        <pc:spChg chg="add del mod">
          <ac:chgData name="Sargsyan, Davit [JRDUS]" userId="3e31b559-84b2-4844-9a39-5ca6ce0fe171" providerId="ADAL" clId="{0A2B9E98-7000-46D7-9DA3-3332760DA795}" dt="2021-07-06T03:08:48.925" v="201" actId="478"/>
          <ac:spMkLst>
            <pc:docMk/>
            <pc:sldMk cId="2048665596" sldId="469"/>
            <ac:spMk id="10" creationId="{14BEFF8E-1AFD-4387-8629-44BA1CE45BE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1" creationId="{F8901E54-DD54-4C6E-903F-A6D7089E56A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2" creationId="{7915D5D0-CF7B-429C-8259-3394712880C0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4" creationId="{DDAE5D0C-C0C8-47EF-8F21-75375DDAD64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6" creationId="{A4930716-8363-46F1-9514-BDFB1FD179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7" creationId="{C8F3CB8F-7361-463B-873F-99DD5F5292FE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8" creationId="{CD3C91C6-25A4-450B-BDFC-85146305A821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19" creationId="{83BDF8AA-7D25-476D-A11E-687949C4B3F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0" creationId="{A3858FD8-2F21-46C1-8D15-B0BDCFE7E756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1" creationId="{99959BC1-127E-4D70-A0BE-609479D8062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2" creationId="{B08023F2-BA24-4D1C-B3E2-49ABF534BBF2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3" creationId="{20F2368C-086B-4036-B47A-CEA3B79C5674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4" creationId="{A37B3327-6F10-4480-B5C4-FA3E3BFFACC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5" creationId="{26083826-CF9F-40A5-9C40-046EA688646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6" creationId="{2A984880-9740-4080-84D5-2675304799ED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7" creationId="{7F4CC3FC-308A-4CFD-9BAB-8CD02C9B5087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28" creationId="{4CDCF97B-9CA4-4E8D-B81C-DFF7D7E1D599}"/>
          </ac:spMkLst>
        </pc:spChg>
        <pc:spChg chg="add mod">
          <ac:chgData name="Sargsyan, Davit [JRDUS]" userId="3e31b559-84b2-4844-9a39-5ca6ce0fe171" providerId="ADAL" clId="{0A2B9E98-7000-46D7-9DA3-3332760DA795}" dt="2021-07-06T03:08:40.898" v="200" actId="1076"/>
          <ac:spMkLst>
            <pc:docMk/>
            <pc:sldMk cId="2048665596" sldId="469"/>
            <ac:spMk id="38" creationId="{CEB344E5-6124-44E5-AFE6-9F6951D45BE7}"/>
          </ac:spMkLst>
        </pc:sp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3" creationId="{98CCD4CD-93C3-4785-B020-85FBBCCB2A30}"/>
          </ac:picMkLst>
        </pc:picChg>
        <pc:picChg chg="add mod">
          <ac:chgData name="Sargsyan, Davit [JRDUS]" userId="3e31b559-84b2-4844-9a39-5ca6ce0fe171" providerId="ADAL" clId="{0A2B9E98-7000-46D7-9DA3-3332760DA795}" dt="2021-07-06T03:08:40.898" v="200" actId="1076"/>
          <ac:picMkLst>
            <pc:docMk/>
            <pc:sldMk cId="2048665596" sldId="469"/>
            <ac:picMk id="15" creationId="{9EA7DA59-4B7E-4A8D-9889-EF52577AC2EC}"/>
          </ac:picMkLst>
        </pc:pic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29" creationId="{756A7B37-E97E-4134-B204-EB8E576432FD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0" creationId="{E9122C34-AA00-4C7B-B3E1-E1820A870D67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1" creationId="{63B34332-EAF1-4F1F-9BFE-F283C3D04FC8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2" creationId="{6456DE72-501D-499E-B87D-41D33D47CBE6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3" creationId="{E38E2E4C-F4B7-4A5E-90FC-1A877C094C63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4" creationId="{F096EDAA-7AC6-4B27-A556-6A538BACD809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5" creationId="{FBD93B4C-4550-4FB3-A809-8F0EC98F68B1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6" creationId="{047186B5-643D-4CF9-90A8-77E3CBA3627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7" creationId="{CCAB6B62-B46D-46D1-B6F5-2BD42C7B17AE}"/>
          </ac:cxnSpMkLst>
        </pc:cxnChg>
        <pc:cxnChg chg="add mod">
          <ac:chgData name="Sargsyan, Davit [JRDUS]" userId="3e31b559-84b2-4844-9a39-5ca6ce0fe171" providerId="ADAL" clId="{0A2B9E98-7000-46D7-9DA3-3332760DA795}" dt="2021-07-06T03:08:40.898" v="200" actId="1076"/>
          <ac:cxnSpMkLst>
            <pc:docMk/>
            <pc:sldMk cId="2048665596" sldId="469"/>
            <ac:cxnSpMk id="39" creationId="{FB389BE6-4ACF-4886-BC00-AF420445D76E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2:59:55.445" v="83" actId="47"/>
        <pc:sldMkLst>
          <pc:docMk/>
          <pc:sldMk cId="2107654210" sldId="470"/>
        </pc:sldMkLst>
      </pc:sldChg>
      <pc:sldChg chg="add ord">
        <pc:chgData name="Sargsyan, Davit [JRDUS]" userId="3e31b559-84b2-4844-9a39-5ca6ce0fe171" providerId="ADAL" clId="{0A2B9E98-7000-46D7-9DA3-3332760DA795}" dt="2021-07-06T03:00:07.126" v="85"/>
        <pc:sldMkLst>
          <pc:docMk/>
          <pc:sldMk cId="2035567936" sldId="471"/>
        </pc:sldMkLst>
      </pc:sldChg>
      <pc:sldChg chg="addSp modSp add del mod replId">
        <pc:chgData name="Sargsyan, Davit [JRDUS]" userId="3e31b559-84b2-4844-9a39-5ca6ce0fe171" providerId="ADAL" clId="{0A2B9E98-7000-46D7-9DA3-3332760DA795}" dt="2021-07-06T03:02:57.652" v="120" actId="47"/>
        <pc:sldMkLst>
          <pc:docMk/>
          <pc:sldMk cId="2224987978" sldId="472"/>
        </pc:sldMkLst>
        <pc:spChg chg="mod">
          <ac:chgData name="Sargsyan, Davit [JRDUS]" userId="3e31b559-84b2-4844-9a39-5ca6ce0fe171" providerId="ADAL" clId="{0A2B9E98-7000-46D7-9DA3-3332760DA795}" dt="2021-07-06T02:57:29.646" v="79" actId="27636"/>
          <ac:spMkLst>
            <pc:docMk/>
            <pc:sldMk cId="2224987978" sldId="47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0A2B9E98-7000-46D7-9DA3-3332760DA795}" dt="2021-07-06T02:57:24.332" v="77"/>
          <ac:spMkLst>
            <pc:docMk/>
            <pc:sldMk cId="2224987978" sldId="472"/>
            <ac:spMk id="9" creationId="{AF76910A-1664-49F6-B470-DE3087E877BD}"/>
          </ac:spMkLst>
        </pc:spChg>
        <pc:spChg chg="add mod">
          <ac:chgData name="Sargsyan, Davit [JRDUS]" userId="3e31b559-84b2-4844-9a39-5ca6ce0fe171" providerId="ADAL" clId="{0A2B9E98-7000-46D7-9DA3-3332760DA795}" dt="2021-07-06T02:58:04.851" v="82" actId="1076"/>
          <ac:spMkLst>
            <pc:docMk/>
            <pc:sldMk cId="2224987978" sldId="472"/>
            <ac:spMk id="13" creationId="{F5E6F0E6-A9E6-4C75-8F2C-80FAABC54CA3}"/>
          </ac:spMkLst>
        </pc:spChg>
        <pc:grpChg chg="add mod">
          <ac:chgData name="Sargsyan, Davit [JRDUS]" userId="3e31b559-84b2-4844-9a39-5ca6ce0fe171" providerId="ADAL" clId="{0A2B9E98-7000-46D7-9DA3-3332760DA795}" dt="2021-07-06T02:57:33.834" v="80" actId="1076"/>
          <ac:grpSpMkLst>
            <pc:docMk/>
            <pc:sldMk cId="2224987978" sldId="472"/>
            <ac:grpSpMk id="5" creationId="{E29C7CB9-66F8-4557-A623-201703777499}"/>
          </ac:grpSpMkLst>
        </pc:grp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6" creationId="{71F21C5D-476D-47C7-AE79-457036A9B24E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0" creationId="{45F3F678-6074-4CDB-B5BA-83AD7F733DBA}"/>
          </ac:picMkLst>
        </pc:picChg>
        <pc:picChg chg="mod">
          <ac:chgData name="Sargsyan, Davit [JRDUS]" userId="3e31b559-84b2-4844-9a39-5ca6ce0fe171" providerId="ADAL" clId="{0A2B9E98-7000-46D7-9DA3-3332760DA795}" dt="2021-07-06T02:57:24.332" v="77"/>
          <ac:picMkLst>
            <pc:docMk/>
            <pc:sldMk cId="2224987978" sldId="472"/>
            <ac:picMk id="11" creationId="{9D0AAC69-C1A0-4613-9267-E99AE7F9B043}"/>
          </ac:picMkLst>
        </pc:picChg>
        <pc:cxnChg chg="mod">
          <ac:chgData name="Sargsyan, Davit [JRDUS]" userId="3e31b559-84b2-4844-9a39-5ca6ce0fe171" providerId="ADAL" clId="{0A2B9E98-7000-46D7-9DA3-3332760DA795}" dt="2021-07-06T02:57:24.332" v="77"/>
          <ac:cxnSpMkLst>
            <pc:docMk/>
            <pc:sldMk cId="2224987978" sldId="472"/>
            <ac:cxnSpMk id="12" creationId="{66C65687-2F71-4E6C-850F-1D10041CBF1D}"/>
          </ac:cxnSpMkLst>
        </pc:cxnChg>
      </pc:sldChg>
      <pc:sldChg chg="add del replId">
        <pc:chgData name="Sargsyan, Davit [JRDUS]" userId="3e31b559-84b2-4844-9a39-5ca6ce0fe171" providerId="ADAL" clId="{0A2B9E98-7000-46D7-9DA3-3332760DA795}" dt="2021-07-06T03:03:00.867" v="121" actId="47"/>
        <pc:sldMkLst>
          <pc:docMk/>
          <pc:sldMk cId="1120095097" sldId="473"/>
        </pc:sldMkLst>
      </pc:sldChg>
      <pc:sldChg chg="add ord">
        <pc:chgData name="Sargsyan, Davit [JRDUS]" userId="3e31b559-84b2-4844-9a39-5ca6ce0fe171" providerId="ADAL" clId="{0A2B9E98-7000-46D7-9DA3-3332760DA795}" dt="2021-07-06T03:07:55.175" v="194"/>
        <pc:sldMkLst>
          <pc:docMk/>
          <pc:sldMk cId="2588182677" sldId="474"/>
        </pc:sldMkLst>
      </pc:sldChg>
      <pc:sldChg chg="addSp delSp modSp add mod replId modAnim modNotesTx">
        <pc:chgData name="Sargsyan, Davit [JRDUS]" userId="3e31b559-84b2-4844-9a39-5ca6ce0fe171" providerId="ADAL" clId="{0A2B9E98-7000-46D7-9DA3-3332760DA795}" dt="2021-07-06T03:10:03.575" v="214" actId="1076"/>
        <pc:sldMkLst>
          <pc:docMk/>
          <pc:sldMk cId="3725981451" sldId="475"/>
        </pc:sldMkLst>
        <pc:spChg chg="del">
          <ac:chgData name="Sargsyan, Davit [JRDUS]" userId="3e31b559-84b2-4844-9a39-5ca6ce0fe171" providerId="ADAL" clId="{0A2B9E98-7000-46D7-9DA3-3332760DA795}" dt="2021-07-06T03:09:18.093" v="204" actId="478"/>
          <ac:spMkLst>
            <pc:docMk/>
            <pc:sldMk cId="3725981451" sldId="475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0A2B9E98-7000-46D7-9DA3-3332760DA795}" dt="2021-07-06T03:09:19.878" v="205" actId="478"/>
          <ac:spMkLst>
            <pc:docMk/>
            <pc:sldMk cId="3725981451" sldId="475"/>
            <ac:spMk id="4" creationId="{C97453D4-265A-4482-AFDC-3B16D6864508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9" creationId="{EB85ED2B-A72C-404B-AECA-CCD0730F69BA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0" creationId="{CCDA473A-41AA-41EE-8614-B43C8044941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1" creationId="{23010C55-1A98-4871-9CE9-B966723F5DD4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2" creationId="{76425AEF-AB23-4AF4-A91E-DC1ED71D9D1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3" creationId="{247681BD-FF3B-422C-A459-4F42854B9FC6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4" creationId="{3D300C92-BF4A-43C4-9AB5-1F05AC3EDDB1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5" creationId="{37E94739-2B56-478E-8DDE-F7DA0FE2A6CF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6" creationId="{48EDFEB7-4E8A-471B-8686-A1D71230D8FD}"/>
          </ac:spMkLst>
        </pc:spChg>
        <pc:spChg chg="add del mod">
          <ac:chgData name="Sargsyan, Davit [JRDUS]" userId="3e31b559-84b2-4844-9a39-5ca6ce0fe171" providerId="ADAL" clId="{0A2B9E98-7000-46D7-9DA3-3332760DA795}" dt="2021-07-06T03:09:54.266" v="212"/>
          <ac:spMkLst>
            <pc:docMk/>
            <pc:sldMk cId="3725981451" sldId="475"/>
            <ac:spMk id="17" creationId="{17FC8BD0-CC71-40A9-84BF-2F5061D9087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8" creationId="{6EE8DF83-9B0D-45BD-B83A-B843D3B518AD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19" creationId="{2AD763B9-F95E-4191-A698-0DF60D367976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0" creationId="{651CB033-8246-4F5C-845A-0D3FC47CEE1B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1" creationId="{D001593C-7FA8-4AB5-B98E-E65E4CFA3650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2" creationId="{A2782858-1E8F-44DF-99D0-9C73AB82A6EC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3" creationId="{979D0A26-1E3B-409F-8F08-7C4493C9645A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4" creationId="{D11B99C4-96FA-4EFD-9789-5103E76AA4C2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5" creationId="{C13CCADF-22BA-4041-9CA2-4B87EF53D431}"/>
          </ac:spMkLst>
        </pc:spChg>
        <pc:spChg chg="add mod">
          <ac:chgData name="Sargsyan, Davit [JRDUS]" userId="3e31b559-84b2-4844-9a39-5ca6ce0fe171" providerId="ADAL" clId="{0A2B9E98-7000-46D7-9DA3-3332760DA795}" dt="2021-07-06T03:10:03.575" v="214" actId="1076"/>
          <ac:spMkLst>
            <pc:docMk/>
            <pc:sldMk cId="3725981451" sldId="475"/>
            <ac:spMk id="26" creationId="{3BF7F1E4-FB7B-4C81-BB3A-E9DBCD51B1A0}"/>
          </ac:spMkLst>
        </pc:spChg>
      </pc:sldChg>
      <pc:sldChg chg="add del replId">
        <pc:chgData name="Sargsyan, Davit [JRDUS]" userId="3e31b559-84b2-4844-9a39-5ca6ce0fe171" providerId="ADAL" clId="{0A2B9E98-7000-46D7-9DA3-3332760DA795}" dt="2021-07-06T03:08:18.236" v="196" actId="47"/>
        <pc:sldMkLst>
          <pc:docMk/>
          <pc:sldMk cId="1332589490" sldId="476"/>
        </pc:sldMkLst>
      </pc:sldChg>
      <pc:sldChg chg="addSp modSp add mod modAnim">
        <pc:chgData name="Sargsyan, Davit [JRDUS]" userId="3e31b559-84b2-4844-9a39-5ca6ce0fe171" providerId="ADAL" clId="{0A2B9E98-7000-46D7-9DA3-3332760DA795}" dt="2021-07-06T03:12:22.486" v="289" actId="1076"/>
        <pc:sldMkLst>
          <pc:docMk/>
          <pc:sldMk cId="4294961284" sldId="476"/>
        </pc:sldMkLst>
        <pc:spChg chg="add mod">
          <ac:chgData name="Sargsyan, Davit [JRDUS]" userId="3e31b559-84b2-4844-9a39-5ca6ce0fe171" providerId="ADAL" clId="{0A2B9E98-7000-46D7-9DA3-3332760DA795}" dt="2021-07-06T03:10:31.680" v="217" actId="1076"/>
          <ac:spMkLst>
            <pc:docMk/>
            <pc:sldMk cId="4294961284" sldId="476"/>
            <ac:spMk id="4" creationId="{7DA6B61A-D1EA-45A1-93A7-E452201FF351}"/>
          </ac:spMkLst>
        </pc:spChg>
        <pc:spChg chg="add mod">
          <ac:chgData name="Sargsyan, Davit [JRDUS]" userId="3e31b559-84b2-4844-9a39-5ca6ce0fe171" providerId="ADAL" clId="{0A2B9E98-7000-46D7-9DA3-3332760DA795}" dt="2021-07-06T03:11:28.558" v="280" actId="1076"/>
          <ac:spMkLst>
            <pc:docMk/>
            <pc:sldMk cId="4294961284" sldId="476"/>
            <ac:spMk id="5" creationId="{B365B08E-8C98-4385-9A70-A4CC7B6BC30C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1" creationId="{6A64CC7A-8D8D-4630-8001-37B5565A3024}"/>
          </ac:spMkLst>
        </pc:spChg>
        <pc:spChg chg="add mod">
          <ac:chgData name="Sargsyan, Davit [JRDUS]" userId="3e31b559-84b2-4844-9a39-5ca6ce0fe171" providerId="ADAL" clId="{0A2B9E98-7000-46D7-9DA3-3332760DA795}" dt="2021-07-06T03:11:52.279" v="283" actId="1076"/>
          <ac:spMkLst>
            <pc:docMk/>
            <pc:sldMk cId="4294961284" sldId="476"/>
            <ac:spMk id="12" creationId="{5B61F7E2-77C1-40A4-9A0B-60F4B64D6814}"/>
          </ac:spMkLst>
        </pc:spChg>
        <pc:spChg chg="add mod">
          <ac:chgData name="Sargsyan, Davit [JRDUS]" userId="3e31b559-84b2-4844-9a39-5ca6ce0fe171" providerId="ADAL" clId="{0A2B9E98-7000-46D7-9DA3-3332760DA795}" dt="2021-07-06T03:12:09.110" v="285" actId="1076"/>
          <ac:spMkLst>
            <pc:docMk/>
            <pc:sldMk cId="4294961284" sldId="476"/>
            <ac:spMk id="13" creationId="{910CE8BE-3E73-4914-8EAE-335031ACC785}"/>
          </ac:spMkLst>
        </pc:spChg>
        <pc:spChg chg="add mod">
          <ac:chgData name="Sargsyan, Davit [JRDUS]" userId="3e31b559-84b2-4844-9a39-5ca6ce0fe171" providerId="ADAL" clId="{0A2B9E98-7000-46D7-9DA3-3332760DA795}" dt="2021-07-06T03:12:22.486" v="289" actId="1076"/>
          <ac:spMkLst>
            <pc:docMk/>
            <pc:sldMk cId="4294961284" sldId="476"/>
            <ac:spMk id="14" creationId="{E6B7D0CC-DCCD-4CE4-BD65-35931F27A7F6}"/>
          </ac:spMkLst>
        </pc:spChg>
        <pc:picChg chg="add mod">
          <ac:chgData name="Sargsyan, Davit [JRDUS]" userId="3e31b559-84b2-4844-9a39-5ca6ce0fe171" providerId="ADAL" clId="{0A2B9E98-7000-46D7-9DA3-3332760DA795}" dt="2021-07-06T03:11:25.990" v="279" actId="1076"/>
          <ac:picMkLst>
            <pc:docMk/>
            <pc:sldMk cId="4294961284" sldId="476"/>
            <ac:picMk id="6" creationId="{26A0DB77-B1DA-4D44-8C6A-7AD18FDFCEE3}"/>
          </ac:picMkLst>
        </pc:picChg>
        <pc:picChg chg="add mod">
          <ac:chgData name="Sargsyan, Davit [JRDUS]" userId="3e31b559-84b2-4844-9a39-5ca6ce0fe171" providerId="ADAL" clId="{0A2B9E98-7000-46D7-9DA3-3332760DA795}" dt="2021-07-06T03:12:09.110" v="285" actId="1076"/>
          <ac:picMkLst>
            <pc:docMk/>
            <pc:sldMk cId="4294961284" sldId="476"/>
            <ac:picMk id="9" creationId="{B1B615C5-26AD-4D5D-B104-8FD1A28C8F6A}"/>
          </ac:picMkLst>
        </pc:picChg>
        <pc:picChg chg="add mod">
          <ac:chgData name="Sargsyan, Davit [JRDUS]" userId="3e31b559-84b2-4844-9a39-5ca6ce0fe171" providerId="ADAL" clId="{0A2B9E98-7000-46D7-9DA3-3332760DA795}" dt="2021-07-06T03:11:52.279" v="283" actId="1076"/>
          <ac:picMkLst>
            <pc:docMk/>
            <pc:sldMk cId="4294961284" sldId="476"/>
            <ac:picMk id="10" creationId="{7DF9D82B-A434-4E39-9CEE-19F19D1BA4A0}"/>
          </ac:picMkLst>
        </pc:picChg>
      </pc:sldChg>
      <pc:sldChg chg="addSp delSp modSp add del mod delAnim modAnim">
        <pc:chgData name="Sargsyan, Davit [JRDUS]" userId="3e31b559-84b2-4844-9a39-5ca6ce0fe171" providerId="ADAL" clId="{0A2B9E98-7000-46D7-9DA3-3332760DA795}" dt="2021-07-06T03:14:53.383" v="317" actId="47"/>
        <pc:sldMkLst>
          <pc:docMk/>
          <pc:sldMk cId="3316175987" sldId="477"/>
        </pc:sldMkLst>
        <pc:spChg chg="add mod">
          <ac:chgData name="Sargsyan, Davit [JRDUS]" userId="3e31b559-84b2-4844-9a39-5ca6ce0fe171" providerId="ADAL" clId="{0A2B9E98-7000-46D7-9DA3-3332760DA795}" dt="2021-07-06T03:13:39.855" v="305" actId="1076"/>
          <ac:spMkLst>
            <pc:docMk/>
            <pc:sldMk cId="3316175987" sldId="477"/>
            <ac:spMk id="4" creationId="{7981A2E2-5BDA-4674-8E6D-FE4881A0EC4F}"/>
          </ac:spMkLst>
        </pc:spChg>
        <pc:spChg chg="add mod">
          <ac:chgData name="Sargsyan, Davit [JRDUS]" userId="3e31b559-84b2-4844-9a39-5ca6ce0fe171" providerId="ADAL" clId="{0A2B9E98-7000-46D7-9DA3-3332760DA795}" dt="2021-07-06T03:13:44.087" v="307" actId="1076"/>
          <ac:spMkLst>
            <pc:docMk/>
            <pc:sldMk cId="3316175987" sldId="477"/>
            <ac:spMk id="5" creationId="{C1F33855-1CFD-458F-8762-F214F4DAAE90}"/>
          </ac:spMkLst>
        </pc:spChg>
        <pc:spChg chg="add del mod">
          <ac:chgData name="Sargsyan, Davit [JRDUS]" userId="3e31b559-84b2-4844-9a39-5ca6ce0fe171" providerId="ADAL" clId="{0A2B9E98-7000-46D7-9DA3-3332760DA795}" dt="2021-07-06T03:14:28.601" v="314" actId="478"/>
          <ac:spMkLst>
            <pc:docMk/>
            <pc:sldMk cId="3316175987" sldId="477"/>
            <ac:spMk id="6" creationId="{2D0FDA43-2ECF-4E4E-99F3-779A71C8939D}"/>
          </ac:spMkLst>
        </pc:spChg>
        <pc:spChg chg="add del mod">
          <ac:chgData name="Sargsyan, Davit [JRDUS]" userId="3e31b559-84b2-4844-9a39-5ca6ce0fe171" providerId="ADAL" clId="{0A2B9E98-7000-46D7-9DA3-3332760DA795}" dt="2021-07-06T03:14:30.606" v="315" actId="478"/>
          <ac:spMkLst>
            <pc:docMk/>
            <pc:sldMk cId="3316175987" sldId="477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4:18.257" v="312" actId="47"/>
        <pc:sldMkLst>
          <pc:docMk/>
          <pc:sldMk cId="1803883263" sldId="478"/>
        </pc:sldMkLst>
      </pc:sldChg>
      <pc:sldChg chg="delSp add mod delAnim">
        <pc:chgData name="Sargsyan, Davit [JRDUS]" userId="3e31b559-84b2-4844-9a39-5ca6ce0fe171" providerId="ADAL" clId="{0A2B9E98-7000-46D7-9DA3-3332760DA795}" dt="2021-07-06T03:14:42.839" v="316" actId="478"/>
        <pc:sldMkLst>
          <pc:docMk/>
          <pc:sldMk cId="836114011" sldId="479"/>
        </pc:sldMkLst>
        <pc:spChg chg="del">
          <ac:chgData name="Sargsyan, Davit [JRDUS]" userId="3e31b559-84b2-4844-9a39-5ca6ce0fe171" providerId="ADAL" clId="{0A2B9E98-7000-46D7-9DA3-3332760DA795}" dt="2021-07-06T03:14:42.839" v="316" actId="478"/>
          <ac:spMkLst>
            <pc:docMk/>
            <pc:sldMk cId="836114011" sldId="479"/>
            <ac:spMk id="9" creationId="{5DD7235E-E1B9-43A6-86CD-79628AC10A8C}"/>
          </ac:spMkLst>
        </pc:spChg>
      </pc:sldChg>
      <pc:sldChg chg="modSp add modAnim">
        <pc:chgData name="Sargsyan, Davit [JRDUS]" userId="3e31b559-84b2-4844-9a39-5ca6ce0fe171" providerId="ADAL" clId="{0A2B9E98-7000-46D7-9DA3-3332760DA795}" dt="2021-07-06T03:15:14.055" v="322" actId="20577"/>
        <pc:sldMkLst>
          <pc:docMk/>
          <pc:sldMk cId="2655608431" sldId="480"/>
        </pc:sldMkLst>
        <pc:spChg chg="mod">
          <ac:chgData name="Sargsyan, Davit [JRDUS]" userId="3e31b559-84b2-4844-9a39-5ca6ce0fe171" providerId="ADAL" clId="{0A2B9E98-7000-46D7-9DA3-3332760DA795}" dt="2021-07-06T03:15:14.055" v="322" actId="20577"/>
          <ac:spMkLst>
            <pc:docMk/>
            <pc:sldMk cId="2655608431" sldId="480"/>
            <ac:spMk id="9" creationId="{5DD7235E-E1B9-43A6-86CD-79628AC10A8C}"/>
          </ac:spMkLst>
        </pc:spChg>
      </pc:sldChg>
      <pc:sldChg chg="add del">
        <pc:chgData name="Sargsyan, Davit [JRDUS]" userId="3e31b559-84b2-4844-9a39-5ca6ce0fe171" providerId="ADAL" clId="{0A2B9E98-7000-46D7-9DA3-3332760DA795}" dt="2021-07-06T03:15:27.729" v="323" actId="47"/>
        <pc:sldMkLst>
          <pc:docMk/>
          <pc:sldMk cId="3501667098" sldId="481"/>
        </pc:sldMkLst>
      </pc:sldChg>
      <pc:sldChg chg="add">
        <pc:chgData name="Sargsyan, Davit [JRDUS]" userId="3e31b559-84b2-4844-9a39-5ca6ce0fe171" providerId="ADAL" clId="{0A2B9E98-7000-46D7-9DA3-3332760DA795}" dt="2021-07-06T03:15:05.380" v="319" actId="2890"/>
        <pc:sldMkLst>
          <pc:docMk/>
          <pc:sldMk cId="163544752" sldId="482"/>
        </pc:sldMkLst>
      </pc:sldChg>
    </pc:docChg>
  </pc:docChgLst>
  <pc:docChgLst>
    <pc:chgData name="Sargsyan, Davit [JRDUS]" userId="3e31b559-84b2-4844-9a39-5ca6ce0fe171" providerId="ADAL" clId="{A620A60A-EF90-4DAF-81C4-FDC447485F42}"/>
    <pc:docChg chg="undo custSel addSld delSld modSld sldOrd">
      <pc:chgData name="Sargsyan, Davit [JRDUS]" userId="3e31b559-84b2-4844-9a39-5ca6ce0fe171" providerId="ADAL" clId="{A620A60A-EF90-4DAF-81C4-FDC447485F42}" dt="2021-07-13T21:09:20.255" v="3187" actId="1076"/>
      <pc:docMkLst>
        <pc:docMk/>
      </pc:docMkLst>
      <pc:sldChg chg="del">
        <pc:chgData name="Sargsyan, Davit [JRDUS]" userId="3e31b559-84b2-4844-9a39-5ca6ce0fe171" providerId="ADAL" clId="{A620A60A-EF90-4DAF-81C4-FDC447485F42}" dt="2021-07-12T00:02:58.956" v="39" actId="47"/>
        <pc:sldMkLst>
          <pc:docMk/>
          <pc:sldMk cId="1404390095" sldId="256"/>
        </pc:sldMkLst>
      </pc:sldChg>
      <pc:sldChg chg="del">
        <pc:chgData name="Sargsyan, Davit [JRDUS]" userId="3e31b559-84b2-4844-9a39-5ca6ce0fe171" providerId="ADAL" clId="{A620A60A-EF90-4DAF-81C4-FDC447485F42}" dt="2021-07-12T00:02:59.516" v="40" actId="47"/>
        <pc:sldMkLst>
          <pc:docMk/>
          <pc:sldMk cId="132175076" sldId="258"/>
        </pc:sldMkLst>
      </pc:sldChg>
      <pc:sldChg chg="del">
        <pc:chgData name="Sargsyan, Davit [JRDUS]" userId="3e31b559-84b2-4844-9a39-5ca6ce0fe171" providerId="ADAL" clId="{A620A60A-EF90-4DAF-81C4-FDC447485F42}" dt="2021-07-12T00:02:57.885" v="38" actId="47"/>
        <pc:sldMkLst>
          <pc:docMk/>
          <pc:sldMk cId="3023155611" sldId="259"/>
        </pc:sldMkLst>
      </pc:sldChg>
      <pc:sldChg chg="del">
        <pc:chgData name="Sargsyan, Davit [JRDUS]" userId="3e31b559-84b2-4844-9a39-5ca6ce0fe171" providerId="ADAL" clId="{A620A60A-EF90-4DAF-81C4-FDC447485F42}" dt="2021-07-12T00:01:17.966" v="5" actId="47"/>
        <pc:sldMkLst>
          <pc:docMk/>
          <pc:sldMk cId="2509682525" sldId="267"/>
        </pc:sldMkLst>
      </pc:sldChg>
      <pc:sldChg chg="modSp mod">
        <pc:chgData name="Sargsyan, Davit [JRDUS]" userId="3e31b559-84b2-4844-9a39-5ca6ce0fe171" providerId="ADAL" clId="{A620A60A-EF90-4DAF-81C4-FDC447485F42}" dt="2021-07-12T00:00:22.257" v="4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A620A60A-EF90-4DAF-81C4-FDC447485F42}" dt="2021-07-12T00:00:22.257" v="4" actId="20577"/>
          <ac:spMkLst>
            <pc:docMk/>
            <pc:sldMk cId="1610475474" sldId="269"/>
            <ac:spMk id="3" creationId="{E2666BE6-2BEC-4D30-8A42-2E223438B691}"/>
          </ac:spMkLst>
        </pc:spChg>
      </pc:sldChg>
      <pc:sldChg chg="del">
        <pc:chgData name="Sargsyan, Davit [JRDUS]" userId="3e31b559-84b2-4844-9a39-5ca6ce0fe171" providerId="ADAL" clId="{A620A60A-EF90-4DAF-81C4-FDC447485F42}" dt="2021-07-12T00:01:21.654" v="8" actId="47"/>
        <pc:sldMkLst>
          <pc:docMk/>
          <pc:sldMk cId="519714601" sldId="270"/>
        </pc:sldMkLst>
      </pc:sldChg>
      <pc:sldChg chg="del">
        <pc:chgData name="Sargsyan, Davit [JRDUS]" userId="3e31b559-84b2-4844-9a39-5ca6ce0fe171" providerId="ADAL" clId="{A620A60A-EF90-4DAF-81C4-FDC447485F42}" dt="2021-07-12T00:01:24.325" v="11" actId="47"/>
        <pc:sldMkLst>
          <pc:docMk/>
          <pc:sldMk cId="1748537357" sldId="271"/>
        </pc:sldMkLst>
      </pc:sldChg>
      <pc:sldChg chg="del">
        <pc:chgData name="Sargsyan, Davit [JRDUS]" userId="3e31b559-84b2-4844-9a39-5ca6ce0fe171" providerId="ADAL" clId="{A620A60A-EF90-4DAF-81C4-FDC447485F42}" dt="2021-07-12T00:01:38.411" v="13" actId="47"/>
        <pc:sldMkLst>
          <pc:docMk/>
          <pc:sldMk cId="1041125325" sldId="272"/>
        </pc:sldMkLst>
      </pc:sldChg>
      <pc:sldChg chg="del">
        <pc:chgData name="Sargsyan, Davit [JRDUS]" userId="3e31b559-84b2-4844-9a39-5ca6ce0fe171" providerId="ADAL" clId="{A620A60A-EF90-4DAF-81C4-FDC447485F42}" dt="2021-07-12T00:01:19.403" v="6" actId="47"/>
        <pc:sldMkLst>
          <pc:docMk/>
          <pc:sldMk cId="1178713924" sldId="273"/>
        </pc:sldMkLst>
      </pc:sldChg>
      <pc:sldChg chg="del">
        <pc:chgData name="Sargsyan, Davit [JRDUS]" userId="3e31b559-84b2-4844-9a39-5ca6ce0fe171" providerId="ADAL" clId="{A620A60A-EF90-4DAF-81C4-FDC447485F42}" dt="2021-07-12T00:01:22.514" v="9" actId="47"/>
        <pc:sldMkLst>
          <pc:docMk/>
          <pc:sldMk cId="2425173879" sldId="274"/>
        </pc:sldMkLst>
      </pc:sldChg>
      <pc:sldChg chg="del">
        <pc:chgData name="Sargsyan, Davit [JRDUS]" userId="3e31b559-84b2-4844-9a39-5ca6ce0fe171" providerId="ADAL" clId="{A620A60A-EF90-4DAF-81C4-FDC447485F42}" dt="2021-07-12T00:01:23.468" v="10" actId="47"/>
        <pc:sldMkLst>
          <pc:docMk/>
          <pc:sldMk cId="1763048920" sldId="275"/>
        </pc:sldMkLst>
      </pc:sldChg>
      <pc:sldChg chg="del">
        <pc:chgData name="Sargsyan, Davit [JRDUS]" userId="3e31b559-84b2-4844-9a39-5ca6ce0fe171" providerId="ADAL" clId="{A620A60A-EF90-4DAF-81C4-FDC447485F42}" dt="2021-07-12T00:01:20.347" v="7" actId="47"/>
        <pc:sldMkLst>
          <pc:docMk/>
          <pc:sldMk cId="3157644049" sldId="276"/>
        </pc:sldMkLst>
      </pc:sldChg>
      <pc:sldChg chg="del">
        <pc:chgData name="Sargsyan, Davit [JRDUS]" userId="3e31b559-84b2-4844-9a39-5ca6ce0fe171" providerId="ADAL" clId="{A620A60A-EF90-4DAF-81C4-FDC447485F42}" dt="2021-07-13T04:14:59.424" v="2355" actId="47"/>
        <pc:sldMkLst>
          <pc:docMk/>
          <pc:sldMk cId="3225499078" sldId="277"/>
        </pc:sldMkLst>
      </pc:sldChg>
      <pc:sldChg chg="del">
        <pc:chgData name="Sargsyan, Davit [JRDUS]" userId="3e31b559-84b2-4844-9a39-5ca6ce0fe171" providerId="ADAL" clId="{A620A60A-EF90-4DAF-81C4-FDC447485F42}" dt="2021-07-12T00:01:37.426" v="12" actId="47"/>
        <pc:sldMkLst>
          <pc:docMk/>
          <pc:sldMk cId="3236796067" sldId="278"/>
        </pc:sldMkLst>
      </pc:sldChg>
      <pc:sldChg chg="del">
        <pc:chgData name="Sargsyan, Davit [JRDUS]" userId="3e31b559-84b2-4844-9a39-5ca6ce0fe171" providerId="ADAL" clId="{A620A60A-EF90-4DAF-81C4-FDC447485F42}" dt="2021-07-12T00:01:53.704" v="24" actId="47"/>
        <pc:sldMkLst>
          <pc:docMk/>
          <pc:sldMk cId="3088300008" sldId="279"/>
        </pc:sldMkLst>
      </pc:sldChg>
      <pc:sldChg chg="ord">
        <pc:chgData name="Sargsyan, Davit [JRDUS]" userId="3e31b559-84b2-4844-9a39-5ca6ce0fe171" providerId="ADAL" clId="{A620A60A-EF90-4DAF-81C4-FDC447485F42}" dt="2021-07-13T02:13:30.489" v="1351"/>
        <pc:sldMkLst>
          <pc:docMk/>
          <pc:sldMk cId="3742580144" sldId="282"/>
        </pc:sldMkLst>
      </pc:sldChg>
      <pc:sldChg chg="modSp mod ord">
        <pc:chgData name="Sargsyan, Davit [JRDUS]" userId="3e31b559-84b2-4844-9a39-5ca6ce0fe171" providerId="ADAL" clId="{A620A60A-EF90-4DAF-81C4-FDC447485F42}" dt="2021-07-13T02:13:35.999" v="1355"/>
        <pc:sldMkLst>
          <pc:docMk/>
          <pc:sldMk cId="3434692638" sldId="283"/>
        </pc:sldMkLst>
        <pc:spChg chg="mod">
          <ac:chgData name="Sargsyan, Davit [JRDUS]" userId="3e31b559-84b2-4844-9a39-5ca6ce0fe171" providerId="ADAL" clId="{A620A60A-EF90-4DAF-81C4-FDC447485F42}" dt="2021-07-12T19:52:30.522" v="122" actId="113"/>
          <ac:spMkLst>
            <pc:docMk/>
            <pc:sldMk cId="3434692638" sldId="283"/>
            <ac:spMk id="12" creationId="{CB5B69B0-0FDE-40F0-8004-B16318673955}"/>
          </ac:spMkLst>
        </pc:spChg>
      </pc:sldChg>
      <pc:sldChg chg="del ord">
        <pc:chgData name="Sargsyan, Davit [JRDUS]" userId="3e31b559-84b2-4844-9a39-5ca6ce0fe171" providerId="ADAL" clId="{A620A60A-EF90-4DAF-81C4-FDC447485F42}" dt="2021-07-12T00:02:25.093" v="33" actId="47"/>
        <pc:sldMkLst>
          <pc:docMk/>
          <pc:sldMk cId="304130116" sldId="285"/>
        </pc:sldMkLst>
      </pc:sldChg>
      <pc:sldChg chg="ord">
        <pc:chgData name="Sargsyan, Davit [JRDUS]" userId="3e31b559-84b2-4844-9a39-5ca6ce0fe171" providerId="ADAL" clId="{A620A60A-EF90-4DAF-81C4-FDC447485F42}" dt="2021-07-13T02:13:32.568" v="1353"/>
        <pc:sldMkLst>
          <pc:docMk/>
          <pc:sldMk cId="2393007892" sldId="286"/>
        </pc:sldMkLst>
      </pc:sldChg>
      <pc:sldChg chg="del">
        <pc:chgData name="Sargsyan, Davit [JRDUS]" userId="3e31b559-84b2-4844-9a39-5ca6ce0fe171" providerId="ADAL" clId="{A620A60A-EF90-4DAF-81C4-FDC447485F42}" dt="2021-07-12T00:02:41.515" v="36" actId="47"/>
        <pc:sldMkLst>
          <pc:docMk/>
          <pc:sldMk cId="601940086" sldId="287"/>
        </pc:sldMkLst>
      </pc:sldChg>
      <pc:sldChg chg="del">
        <pc:chgData name="Sargsyan, Davit [JRDUS]" userId="3e31b559-84b2-4844-9a39-5ca6ce0fe171" providerId="ADAL" clId="{A620A60A-EF90-4DAF-81C4-FDC447485F42}" dt="2021-07-12T00:02:51.228" v="37" actId="47"/>
        <pc:sldMkLst>
          <pc:docMk/>
          <pc:sldMk cId="2959276965" sldId="288"/>
        </pc:sldMkLst>
      </pc:sldChg>
      <pc:sldChg chg="addSp delSp modSp add mod ord">
        <pc:chgData name="Sargsyan, Davit [JRDUS]" userId="3e31b559-84b2-4844-9a39-5ca6ce0fe171" providerId="ADAL" clId="{A620A60A-EF90-4DAF-81C4-FDC447485F42}" dt="2021-07-13T03:42:46.083" v="2250"/>
        <pc:sldMkLst>
          <pc:docMk/>
          <pc:sldMk cId="1099649309" sldId="290"/>
        </pc:sldMkLst>
        <pc:spChg chg="mod">
          <ac:chgData name="Sargsyan, Davit [JRDUS]" userId="3e31b559-84b2-4844-9a39-5ca6ce0fe171" providerId="ADAL" clId="{A620A60A-EF90-4DAF-81C4-FDC447485F42}" dt="2021-07-13T01:03:10.548" v="630" actId="20577"/>
          <ac:spMkLst>
            <pc:docMk/>
            <pc:sldMk cId="1099649309" sldId="290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A620A60A-EF90-4DAF-81C4-FDC447485F42}" dt="2021-07-13T00:12:14.154" v="522" actId="478"/>
          <ac:spMkLst>
            <pc:docMk/>
            <pc:sldMk cId="1099649309" sldId="290"/>
            <ac:spMk id="11" creationId="{7D359212-67AE-4641-BC9D-5F9C44AFD3DB}"/>
          </ac:spMkLst>
        </pc:spChg>
        <pc:spChg chg="mod">
          <ac:chgData name="Sargsyan, Davit [JRDUS]" userId="3e31b559-84b2-4844-9a39-5ca6ce0fe171" providerId="ADAL" clId="{A620A60A-EF90-4DAF-81C4-FDC447485F42}" dt="2021-07-13T02:36:49.260" v="1663" actId="20577"/>
          <ac:spMkLst>
            <pc:docMk/>
            <pc:sldMk cId="1099649309" sldId="290"/>
            <ac:spMk id="12" creationId="{CB5B69B0-0FDE-40F0-8004-B16318673955}"/>
          </ac:spMkLst>
        </pc:spChg>
        <pc:spChg chg="add del mod">
          <ac:chgData name="Sargsyan, Davit [JRDUS]" userId="3e31b559-84b2-4844-9a39-5ca6ce0fe171" providerId="ADAL" clId="{A620A60A-EF90-4DAF-81C4-FDC447485F42}" dt="2021-07-13T01:03:23.819" v="633" actId="478"/>
          <ac:spMkLst>
            <pc:docMk/>
            <pc:sldMk cId="1099649309" sldId="290"/>
            <ac:spMk id="13" creationId="{6E69736A-4B7C-4DF4-A240-5051DBCE0509}"/>
          </ac:spMkLst>
        </pc:spChg>
        <pc:spChg chg="del">
          <ac:chgData name="Sargsyan, Davit [JRDUS]" userId="3e31b559-84b2-4844-9a39-5ca6ce0fe171" providerId="ADAL" clId="{A620A60A-EF90-4DAF-81C4-FDC447485F42}" dt="2021-07-13T02:05:50.362" v="1275" actId="478"/>
          <ac:spMkLst>
            <pc:docMk/>
            <pc:sldMk cId="1099649309" sldId="290"/>
            <ac:spMk id="14" creationId="{B78B0216-2F9A-4AE6-88D1-2A2A33B74D49}"/>
          </ac:spMkLst>
        </pc:spChg>
        <pc:spChg chg="add del mod">
          <ac:chgData name="Sargsyan, Davit [JRDUS]" userId="3e31b559-84b2-4844-9a39-5ca6ce0fe171" providerId="ADAL" clId="{A620A60A-EF90-4DAF-81C4-FDC447485F42}" dt="2021-07-13T01:03:23.819" v="633" actId="478"/>
          <ac:spMkLst>
            <pc:docMk/>
            <pc:sldMk cId="1099649309" sldId="290"/>
            <ac:spMk id="16" creationId="{A423D5EE-C7E9-4A23-93D0-2AE2574B7D2E}"/>
          </ac:spMkLst>
        </pc:spChg>
        <pc:spChg chg="add mod">
          <ac:chgData name="Sargsyan, Davit [JRDUS]" userId="3e31b559-84b2-4844-9a39-5ca6ce0fe171" providerId="ADAL" clId="{A620A60A-EF90-4DAF-81C4-FDC447485F42}" dt="2021-07-13T02:36:54.008" v="1665" actId="20577"/>
          <ac:spMkLst>
            <pc:docMk/>
            <pc:sldMk cId="1099649309" sldId="290"/>
            <ac:spMk id="18" creationId="{B43178CA-E381-4847-B2CD-0FA71E747451}"/>
          </ac:spMkLst>
        </pc:spChg>
        <pc:spChg chg="add mod">
          <ac:chgData name="Sargsyan, Davit [JRDUS]" userId="3e31b559-84b2-4844-9a39-5ca6ce0fe171" providerId="ADAL" clId="{A620A60A-EF90-4DAF-81C4-FDC447485F42}" dt="2021-07-13T02:02:20.512" v="1230" actId="14100"/>
          <ac:spMkLst>
            <pc:docMk/>
            <pc:sldMk cId="1099649309" sldId="290"/>
            <ac:spMk id="22" creationId="{B2D9ADB9-2031-4DCF-8338-574902E4D985}"/>
          </ac:spMkLst>
        </pc:spChg>
        <pc:spChg chg="add del mod">
          <ac:chgData name="Sargsyan, Davit [JRDUS]" userId="3e31b559-84b2-4844-9a39-5ca6ce0fe171" providerId="ADAL" clId="{A620A60A-EF90-4DAF-81C4-FDC447485F42}" dt="2021-07-13T02:02:33.816" v="1235" actId="478"/>
          <ac:spMkLst>
            <pc:docMk/>
            <pc:sldMk cId="1099649309" sldId="290"/>
            <ac:spMk id="23" creationId="{857BA5E8-E436-4799-9E52-890CABF38E27}"/>
          </ac:spMkLst>
        </pc:spChg>
        <pc:graphicFrameChg chg="add del mod modGraphic">
          <ac:chgData name="Sargsyan, Davit [JRDUS]" userId="3e31b559-84b2-4844-9a39-5ca6ce0fe171" providerId="ADAL" clId="{A620A60A-EF90-4DAF-81C4-FDC447485F42}" dt="2021-07-13T01:03:17.513" v="631" actId="478"/>
          <ac:graphicFrameMkLst>
            <pc:docMk/>
            <pc:sldMk cId="1099649309" sldId="290"/>
            <ac:graphicFrameMk id="17" creationId="{78A9E876-6038-4632-B85D-9CDAD922166D}"/>
          </ac:graphicFrameMkLst>
        </pc:graphicFrameChg>
        <pc:graphicFrameChg chg="add del mod modGraphic">
          <ac:chgData name="Sargsyan, Davit [JRDUS]" userId="3e31b559-84b2-4844-9a39-5ca6ce0fe171" providerId="ADAL" clId="{A620A60A-EF90-4DAF-81C4-FDC447485F42}" dt="2021-07-13T02:37:00.418" v="1666" actId="478"/>
          <ac:graphicFrameMkLst>
            <pc:docMk/>
            <pc:sldMk cId="1099649309" sldId="290"/>
            <ac:graphicFrameMk id="24" creationId="{CBB94DCB-53B9-4596-981A-CFA86F1BF75C}"/>
          </ac:graphicFrameMkLst>
        </pc:graphicFrameChg>
        <pc:picChg chg="del">
          <ac:chgData name="Sargsyan, Davit [JRDUS]" userId="3e31b559-84b2-4844-9a39-5ca6ce0fe171" providerId="ADAL" clId="{A620A60A-EF90-4DAF-81C4-FDC447485F42}" dt="2021-07-12T21:03:00.672" v="125" actId="478"/>
          <ac:picMkLst>
            <pc:docMk/>
            <pc:sldMk cId="1099649309" sldId="290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A620A60A-EF90-4DAF-81C4-FDC447485F42}" dt="2021-07-12T21:02:59.275" v="124" actId="478"/>
          <ac:picMkLst>
            <pc:docMk/>
            <pc:sldMk cId="1099649309" sldId="290"/>
            <ac:picMk id="5" creationId="{9AB22575-1EFB-46BA-961A-D85B4C881652}"/>
          </ac:picMkLst>
        </pc:picChg>
        <pc:picChg chg="add del mod">
          <ac:chgData name="Sargsyan, Davit [JRDUS]" userId="3e31b559-84b2-4844-9a39-5ca6ce0fe171" providerId="ADAL" clId="{A620A60A-EF90-4DAF-81C4-FDC447485F42}" dt="2021-07-12T21:08:05.180" v="223" actId="478"/>
          <ac:picMkLst>
            <pc:docMk/>
            <pc:sldMk cId="1099649309" sldId="290"/>
            <ac:picMk id="6" creationId="{B86A7363-2AA0-471D-A178-DBA175150CDF}"/>
          </ac:picMkLst>
        </pc:picChg>
        <pc:picChg chg="add del mod">
          <ac:chgData name="Sargsyan, Davit [JRDUS]" userId="3e31b559-84b2-4844-9a39-5ca6ce0fe171" providerId="ADAL" clId="{A620A60A-EF90-4DAF-81C4-FDC447485F42}" dt="2021-07-13T01:03:20.042" v="632" actId="478"/>
          <ac:picMkLst>
            <pc:docMk/>
            <pc:sldMk cId="1099649309" sldId="290"/>
            <ac:picMk id="10" creationId="{E1F5C330-A3E9-420C-86DA-2CAC1189D2AA}"/>
          </ac:picMkLst>
        </pc:picChg>
        <pc:picChg chg="add mod">
          <ac:chgData name="Sargsyan, Davit [JRDUS]" userId="3e31b559-84b2-4844-9a39-5ca6ce0fe171" providerId="ADAL" clId="{A620A60A-EF90-4DAF-81C4-FDC447485F42}" dt="2021-07-13T02:02:24.647" v="1232" actId="1076"/>
          <ac:picMkLst>
            <pc:docMk/>
            <pc:sldMk cId="1099649309" sldId="290"/>
            <ac:picMk id="20" creationId="{6C7FD674-3068-4B2A-8B3D-6A9507947FAA}"/>
          </ac:picMkLst>
        </pc:picChg>
      </pc:sldChg>
      <pc:sldChg chg="modSp add mod ord">
        <pc:chgData name="Sargsyan, Davit [JRDUS]" userId="3e31b559-84b2-4844-9a39-5ca6ce0fe171" providerId="ADAL" clId="{A620A60A-EF90-4DAF-81C4-FDC447485F42}" dt="2021-07-13T04:07:46.172" v="2327" actId="20577"/>
        <pc:sldMkLst>
          <pc:docMk/>
          <pc:sldMk cId="254478838" sldId="291"/>
        </pc:sldMkLst>
        <pc:spChg chg="mod">
          <ac:chgData name="Sargsyan, Davit [JRDUS]" userId="3e31b559-84b2-4844-9a39-5ca6ce0fe171" providerId="ADAL" clId="{A620A60A-EF90-4DAF-81C4-FDC447485F42}" dt="2021-07-13T04:07:46.172" v="2327" actId="20577"/>
          <ac:spMkLst>
            <pc:docMk/>
            <pc:sldMk cId="254478838" sldId="291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A620A60A-EF90-4DAF-81C4-FDC447485F42}" dt="2021-07-13T01:02:39.487" v="591" actId="20577"/>
          <ac:spMkLst>
            <pc:docMk/>
            <pc:sldMk cId="254478838" sldId="291"/>
            <ac:spMk id="12" creationId="{CB5B69B0-0FDE-40F0-8004-B16318673955}"/>
          </ac:spMkLst>
        </pc:spChg>
      </pc:sldChg>
      <pc:sldChg chg="del">
        <pc:chgData name="Sargsyan, Davit [JRDUS]" userId="3e31b559-84b2-4844-9a39-5ca6ce0fe171" providerId="ADAL" clId="{A620A60A-EF90-4DAF-81C4-FDC447485F42}" dt="2021-07-12T00:01:45.452" v="15" actId="47"/>
        <pc:sldMkLst>
          <pc:docMk/>
          <pc:sldMk cId="3703591155" sldId="291"/>
        </pc:sldMkLst>
      </pc:sldChg>
      <pc:sldChg chg="addSp delSp modSp add del mod">
        <pc:chgData name="Sargsyan, Davit [JRDUS]" userId="3e31b559-84b2-4844-9a39-5ca6ce0fe171" providerId="ADAL" clId="{A620A60A-EF90-4DAF-81C4-FDC447485F42}" dt="2021-07-13T04:14:53.747" v="2354" actId="47"/>
        <pc:sldMkLst>
          <pc:docMk/>
          <pc:sldMk cId="846378049" sldId="292"/>
        </pc:sldMkLst>
        <pc:spChg chg="mod">
          <ac:chgData name="Sargsyan, Davit [JRDUS]" userId="3e31b559-84b2-4844-9a39-5ca6ce0fe171" providerId="ADAL" clId="{A620A60A-EF90-4DAF-81C4-FDC447485F42}" dt="2021-07-13T02:08:29.497" v="1311" actId="20577"/>
          <ac:spMkLst>
            <pc:docMk/>
            <pc:sldMk cId="846378049" sldId="29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A620A60A-EF90-4DAF-81C4-FDC447485F42}" dt="2021-07-13T02:11:43.427" v="1347" actId="1076"/>
          <ac:spMkLst>
            <pc:docMk/>
            <pc:sldMk cId="846378049" sldId="292"/>
            <ac:spMk id="12" creationId="{CB5B69B0-0FDE-40F0-8004-B16318673955}"/>
          </ac:spMkLst>
        </pc:spChg>
        <pc:spChg chg="mod">
          <ac:chgData name="Sargsyan, Davit [JRDUS]" userId="3e31b559-84b2-4844-9a39-5ca6ce0fe171" providerId="ADAL" clId="{A620A60A-EF90-4DAF-81C4-FDC447485F42}" dt="2021-07-13T02:11:50.528" v="1349" actId="20577"/>
          <ac:spMkLst>
            <pc:docMk/>
            <pc:sldMk cId="846378049" sldId="292"/>
            <ac:spMk id="18" creationId="{B43178CA-E381-4847-B2CD-0FA71E747451}"/>
          </ac:spMkLst>
        </pc:spChg>
        <pc:spChg chg="mod">
          <ac:chgData name="Sargsyan, Davit [JRDUS]" userId="3e31b559-84b2-4844-9a39-5ca6ce0fe171" providerId="ADAL" clId="{A620A60A-EF90-4DAF-81C4-FDC447485F42}" dt="2021-07-13T02:11:28.444" v="1344" actId="1076"/>
          <ac:spMkLst>
            <pc:docMk/>
            <pc:sldMk cId="846378049" sldId="292"/>
            <ac:spMk id="22" creationId="{B2D9ADB9-2031-4DCF-8338-574902E4D985}"/>
          </ac:spMkLst>
        </pc:spChg>
        <pc:graphicFrameChg chg="del">
          <ac:chgData name="Sargsyan, Davit [JRDUS]" userId="3e31b559-84b2-4844-9a39-5ca6ce0fe171" providerId="ADAL" clId="{A620A60A-EF90-4DAF-81C4-FDC447485F42}" dt="2021-07-13T02:09:57.998" v="1315" actId="478"/>
          <ac:graphicFrameMkLst>
            <pc:docMk/>
            <pc:sldMk cId="846378049" sldId="292"/>
            <ac:graphicFrameMk id="24" creationId="{CBB94DCB-53B9-4596-981A-CFA86F1BF75C}"/>
          </ac:graphicFrameMkLst>
        </pc:graphicFrameChg>
        <pc:picChg chg="del">
          <ac:chgData name="Sargsyan, Davit [JRDUS]" userId="3e31b559-84b2-4844-9a39-5ca6ce0fe171" providerId="ADAL" clId="{A620A60A-EF90-4DAF-81C4-FDC447485F42}" dt="2021-07-13T02:09:44.299" v="1312" actId="478"/>
          <ac:picMkLst>
            <pc:docMk/>
            <pc:sldMk cId="846378049" sldId="292"/>
            <ac:picMk id="20" creationId="{6C7FD674-3068-4B2A-8B3D-6A9507947FAA}"/>
          </ac:picMkLst>
        </pc:picChg>
        <pc:picChg chg="add mod">
          <ac:chgData name="Sargsyan, Davit [JRDUS]" userId="3e31b559-84b2-4844-9a39-5ca6ce0fe171" providerId="ADAL" clId="{A620A60A-EF90-4DAF-81C4-FDC447485F42}" dt="2021-07-13T02:11:30.428" v="1345" actId="1076"/>
          <ac:picMkLst>
            <pc:docMk/>
            <pc:sldMk cId="846378049" sldId="292"/>
            <ac:picMk id="1026" creationId="{4D0BA7A6-B526-4B93-B695-744902AE062C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44.195" v="14" actId="47"/>
        <pc:sldMkLst>
          <pc:docMk/>
          <pc:sldMk cId="3985053012" sldId="292"/>
        </pc:sldMkLst>
      </pc:sldChg>
      <pc:sldChg chg="addSp delSp modSp add mod">
        <pc:chgData name="Sargsyan, Davit [JRDUS]" userId="3e31b559-84b2-4844-9a39-5ca6ce0fe171" providerId="ADAL" clId="{A620A60A-EF90-4DAF-81C4-FDC447485F42}" dt="2021-07-13T03:04:14.862" v="1897" actId="1076"/>
        <pc:sldMkLst>
          <pc:docMk/>
          <pc:sldMk cId="983987819" sldId="293"/>
        </pc:sldMkLst>
        <pc:spChg chg="add mod">
          <ac:chgData name="Sargsyan, Davit [JRDUS]" userId="3e31b559-84b2-4844-9a39-5ca6ce0fe171" providerId="ADAL" clId="{A620A60A-EF90-4DAF-81C4-FDC447485F42}" dt="2021-07-13T03:03:23.757" v="1866" actId="14100"/>
          <ac:spMkLst>
            <pc:docMk/>
            <pc:sldMk cId="983987819" sldId="293"/>
            <ac:spMk id="10" creationId="{02856B7C-C460-4221-8593-9AA7202FAC8F}"/>
          </ac:spMkLst>
        </pc:spChg>
        <pc:spChg chg="mod">
          <ac:chgData name="Sargsyan, Davit [JRDUS]" userId="3e31b559-84b2-4844-9a39-5ca6ce0fe171" providerId="ADAL" clId="{A620A60A-EF90-4DAF-81C4-FDC447485F42}" dt="2021-07-13T03:02:42.582" v="1863" actId="20577"/>
          <ac:spMkLst>
            <pc:docMk/>
            <pc:sldMk cId="983987819" sldId="293"/>
            <ac:spMk id="11" creationId="{B10CF755-4F1A-49CD-A10A-66A1B3AC428A}"/>
          </ac:spMkLst>
        </pc:spChg>
        <pc:spChg chg="add mod">
          <ac:chgData name="Sargsyan, Davit [JRDUS]" userId="3e31b559-84b2-4844-9a39-5ca6ce0fe171" providerId="ADAL" clId="{A620A60A-EF90-4DAF-81C4-FDC447485F42}" dt="2021-07-13T03:03:37.933" v="1869" actId="14100"/>
          <ac:spMkLst>
            <pc:docMk/>
            <pc:sldMk cId="983987819" sldId="293"/>
            <ac:spMk id="12" creationId="{2EB73DBB-F43B-4CCC-9316-79ACDDD8F3AA}"/>
          </ac:spMkLst>
        </pc:spChg>
        <pc:spChg chg="del">
          <ac:chgData name="Sargsyan, Davit [JRDUS]" userId="3e31b559-84b2-4844-9a39-5ca6ce0fe171" providerId="ADAL" clId="{A620A60A-EF90-4DAF-81C4-FDC447485F42}" dt="2021-07-13T02:22:34.811" v="1361" actId="478"/>
          <ac:spMkLst>
            <pc:docMk/>
            <pc:sldMk cId="983987819" sldId="293"/>
            <ac:spMk id="13" creationId="{3E6CFB93-36C3-4056-86D7-51326D2FC9E3}"/>
          </ac:spMkLst>
        </pc:spChg>
        <pc:spChg chg="del">
          <ac:chgData name="Sargsyan, Davit [JRDUS]" userId="3e31b559-84b2-4844-9a39-5ca6ce0fe171" providerId="ADAL" clId="{A620A60A-EF90-4DAF-81C4-FDC447485F42}" dt="2021-07-13T02:22:32.834" v="1360" actId="478"/>
          <ac:spMkLst>
            <pc:docMk/>
            <pc:sldMk cId="983987819" sldId="293"/>
            <ac:spMk id="14" creationId="{53F4F729-73FA-428C-B4E1-6B39550DDE01}"/>
          </ac:spMkLst>
        </pc:spChg>
        <pc:spChg chg="add mod">
          <ac:chgData name="Sargsyan, Davit [JRDUS]" userId="3e31b559-84b2-4844-9a39-5ca6ce0fe171" providerId="ADAL" clId="{A620A60A-EF90-4DAF-81C4-FDC447485F42}" dt="2021-07-13T02:24:18.953" v="1387" actId="14100"/>
          <ac:spMkLst>
            <pc:docMk/>
            <pc:sldMk cId="983987819" sldId="293"/>
            <ac:spMk id="16" creationId="{B7180260-F389-49A5-A024-8234B38B1FAC}"/>
          </ac:spMkLst>
        </pc:spChg>
        <pc:spChg chg="add mod">
          <ac:chgData name="Sargsyan, Davit [JRDUS]" userId="3e31b559-84b2-4844-9a39-5ca6ce0fe171" providerId="ADAL" clId="{A620A60A-EF90-4DAF-81C4-FDC447485F42}" dt="2021-07-13T02:25:56.719" v="1418" actId="113"/>
          <ac:spMkLst>
            <pc:docMk/>
            <pc:sldMk cId="983987819" sldId="293"/>
            <ac:spMk id="18" creationId="{F189D2CE-1C89-4D7F-840B-D9881E29238A}"/>
          </ac:spMkLst>
        </pc:spChg>
        <pc:spChg chg="add del mod">
          <ac:chgData name="Sargsyan, Davit [JRDUS]" userId="3e31b559-84b2-4844-9a39-5ca6ce0fe171" providerId="ADAL" clId="{A620A60A-EF90-4DAF-81C4-FDC447485F42}" dt="2021-07-13T03:01:03.588" v="1850" actId="478"/>
          <ac:spMkLst>
            <pc:docMk/>
            <pc:sldMk cId="983987819" sldId="293"/>
            <ac:spMk id="20" creationId="{2DB4999E-5339-442D-BB45-ED8A1AC5ACE4}"/>
          </ac:spMkLst>
        </pc:spChg>
        <pc:spChg chg="add mod">
          <ac:chgData name="Sargsyan, Davit [JRDUS]" userId="3e31b559-84b2-4844-9a39-5ca6ce0fe171" providerId="ADAL" clId="{A620A60A-EF90-4DAF-81C4-FDC447485F42}" dt="2021-07-13T03:04:14.862" v="1897" actId="1076"/>
          <ac:spMkLst>
            <pc:docMk/>
            <pc:sldMk cId="983987819" sldId="293"/>
            <ac:spMk id="22" creationId="{C4893511-8176-458C-B854-CBA03282FBA8}"/>
          </ac:spMkLst>
        </pc:spChg>
        <pc:graphicFrameChg chg="del">
          <ac:chgData name="Sargsyan, Davit [JRDUS]" userId="3e31b559-84b2-4844-9a39-5ca6ce0fe171" providerId="ADAL" clId="{A620A60A-EF90-4DAF-81C4-FDC447485F42}" dt="2021-07-13T02:22:22.532" v="1357" actId="478"/>
          <ac:graphicFrameMkLst>
            <pc:docMk/>
            <pc:sldMk cId="983987819" sldId="293"/>
            <ac:graphicFrameMk id="15" creationId="{31BEB88F-3FBF-48B2-8892-9A86C1D452D5}"/>
          </ac:graphicFrameMkLst>
        </pc:graphicFrameChg>
        <pc:picChg chg="del">
          <ac:chgData name="Sargsyan, Davit [JRDUS]" userId="3e31b559-84b2-4844-9a39-5ca6ce0fe171" providerId="ADAL" clId="{A620A60A-EF90-4DAF-81C4-FDC447485F42}" dt="2021-07-13T02:22:36.084" v="1362" actId="478"/>
          <ac:picMkLst>
            <pc:docMk/>
            <pc:sldMk cId="983987819" sldId="293"/>
            <ac:picMk id="3" creationId="{9F590575-EB60-4A70-8AA6-B675A9AE74F9}"/>
          </ac:picMkLst>
        </pc:picChg>
        <pc:picChg chg="del">
          <ac:chgData name="Sargsyan, Davit [JRDUS]" userId="3e31b559-84b2-4844-9a39-5ca6ce0fe171" providerId="ADAL" clId="{A620A60A-EF90-4DAF-81C4-FDC447485F42}" dt="2021-07-13T02:22:26.570" v="1359" actId="478"/>
          <ac:picMkLst>
            <pc:docMk/>
            <pc:sldMk cId="983987819" sldId="293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A620A60A-EF90-4DAF-81C4-FDC447485F42}" dt="2021-07-13T02:22:24.841" v="1358" actId="478"/>
          <ac:picMkLst>
            <pc:docMk/>
            <pc:sldMk cId="983987819" sldId="293"/>
            <ac:picMk id="6" creationId="{9D7D20B6-993C-4BD7-ABE6-C5944ACCACFC}"/>
          </ac:picMkLst>
        </pc:picChg>
        <pc:picChg chg="add mod">
          <ac:chgData name="Sargsyan, Davit [JRDUS]" userId="3e31b559-84b2-4844-9a39-5ca6ce0fe171" providerId="ADAL" clId="{A620A60A-EF90-4DAF-81C4-FDC447485F42}" dt="2021-07-13T02:23:05.786" v="1368" actId="1076"/>
          <ac:picMkLst>
            <pc:docMk/>
            <pc:sldMk cId="983987819" sldId="293"/>
            <ac:picMk id="9" creationId="{8D386F23-1205-4DA2-B86D-5123F740BDB6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46.721" v="16" actId="47"/>
        <pc:sldMkLst>
          <pc:docMk/>
          <pc:sldMk cId="2261932175" sldId="293"/>
        </pc:sldMkLst>
      </pc:sldChg>
      <pc:sldChg chg="modSp new mod ord">
        <pc:chgData name="Sargsyan, Davit [JRDUS]" userId="3e31b559-84b2-4844-9a39-5ca6ce0fe171" providerId="ADAL" clId="{A620A60A-EF90-4DAF-81C4-FDC447485F42}" dt="2021-07-13T02:31:56.249" v="1637"/>
        <pc:sldMkLst>
          <pc:docMk/>
          <pc:sldMk cId="1016015473" sldId="294"/>
        </pc:sldMkLst>
        <pc:spChg chg="mod">
          <ac:chgData name="Sargsyan, Davit [JRDUS]" userId="3e31b559-84b2-4844-9a39-5ca6ce0fe171" providerId="ADAL" clId="{A620A60A-EF90-4DAF-81C4-FDC447485F42}" dt="2021-07-13T02:31:35.864" v="1633" actId="20577"/>
          <ac:spMkLst>
            <pc:docMk/>
            <pc:sldMk cId="1016015473" sldId="294"/>
            <ac:spMk id="2" creationId="{CA2233BA-D14C-49C4-A5C3-107DE1F20001}"/>
          </ac:spMkLst>
        </pc:spChg>
      </pc:sldChg>
      <pc:sldChg chg="del">
        <pc:chgData name="Sargsyan, Davit [JRDUS]" userId="3e31b559-84b2-4844-9a39-5ca6ce0fe171" providerId="ADAL" clId="{A620A60A-EF90-4DAF-81C4-FDC447485F42}" dt="2021-07-12T00:01:47.951" v="17" actId="47"/>
        <pc:sldMkLst>
          <pc:docMk/>
          <pc:sldMk cId="3381550985" sldId="294"/>
        </pc:sldMkLst>
      </pc:sldChg>
      <pc:sldChg chg="add ord">
        <pc:chgData name="Sargsyan, Davit [JRDUS]" userId="3e31b559-84b2-4844-9a39-5ca6ce0fe171" providerId="ADAL" clId="{A620A60A-EF90-4DAF-81C4-FDC447485F42}" dt="2021-07-13T03:42:49.315" v="2252"/>
        <pc:sldMkLst>
          <pc:docMk/>
          <pc:sldMk cId="2129998288" sldId="295"/>
        </pc:sldMkLst>
      </pc:sldChg>
      <pc:sldChg chg="addSp delSp modSp mod ord">
        <pc:chgData name="Sargsyan, Davit [JRDUS]" userId="3e31b559-84b2-4844-9a39-5ca6ce0fe171" providerId="ADAL" clId="{A620A60A-EF90-4DAF-81C4-FDC447485F42}" dt="2021-07-13T03:42:08.296" v="2244" actId="1076"/>
        <pc:sldMkLst>
          <pc:docMk/>
          <pc:sldMk cId="2820407220" sldId="296"/>
        </pc:sldMkLst>
        <pc:spChg chg="mod">
          <ac:chgData name="Sargsyan, Davit [JRDUS]" userId="3e31b559-84b2-4844-9a39-5ca6ce0fe171" providerId="ADAL" clId="{A620A60A-EF90-4DAF-81C4-FDC447485F42}" dt="2021-07-13T03:16:17.343" v="1932" actId="122"/>
          <ac:spMkLst>
            <pc:docMk/>
            <pc:sldMk cId="2820407220" sldId="296"/>
            <ac:spMk id="2" creationId="{1C2B4062-1993-47B7-AD4B-B5679BDC9B59}"/>
          </ac:spMkLst>
        </pc:spChg>
        <pc:spChg chg="del mod">
          <ac:chgData name="Sargsyan, Davit [JRDUS]" userId="3e31b559-84b2-4844-9a39-5ca6ce0fe171" providerId="ADAL" clId="{A620A60A-EF90-4DAF-81C4-FDC447485F42}" dt="2021-07-13T03:19:06.013" v="2046" actId="478"/>
          <ac:spMkLst>
            <pc:docMk/>
            <pc:sldMk cId="2820407220" sldId="296"/>
            <ac:spMk id="6" creationId="{61C7DEA8-24D7-496E-BA73-A3E393A7740F}"/>
          </ac:spMkLst>
        </pc:spChg>
        <pc:spChg chg="add mod">
          <ac:chgData name="Sargsyan, Davit [JRDUS]" userId="3e31b559-84b2-4844-9a39-5ca6ce0fe171" providerId="ADAL" clId="{A620A60A-EF90-4DAF-81C4-FDC447485F42}" dt="2021-07-13T03:39:17.014" v="2191" actId="1076"/>
          <ac:spMkLst>
            <pc:docMk/>
            <pc:sldMk cId="2820407220" sldId="296"/>
            <ac:spMk id="7" creationId="{12013069-D9B3-4A03-B0C3-93E9B11B1C1B}"/>
          </ac:spMkLst>
        </pc:spChg>
        <pc:spChg chg="add mod">
          <ac:chgData name="Sargsyan, Davit [JRDUS]" userId="3e31b559-84b2-4844-9a39-5ca6ce0fe171" providerId="ADAL" clId="{A620A60A-EF90-4DAF-81C4-FDC447485F42}" dt="2021-07-13T03:42:08.296" v="2244" actId="1076"/>
          <ac:spMkLst>
            <pc:docMk/>
            <pc:sldMk cId="2820407220" sldId="296"/>
            <ac:spMk id="8" creationId="{E629A2B3-AE23-45C6-B383-6F08F4BBDDC7}"/>
          </ac:spMkLst>
        </pc:spChg>
        <pc:spChg chg="del">
          <ac:chgData name="Sargsyan, Davit [JRDUS]" userId="3e31b559-84b2-4844-9a39-5ca6ce0fe171" providerId="ADAL" clId="{A620A60A-EF90-4DAF-81C4-FDC447485F42}" dt="2021-07-13T03:19:06.013" v="2046" actId="478"/>
          <ac:spMkLst>
            <pc:docMk/>
            <pc:sldMk cId="2820407220" sldId="296"/>
            <ac:spMk id="39" creationId="{D773B937-6A08-4CAC-ADC4-23F09D2CC093}"/>
          </ac:spMkLst>
        </pc:spChg>
        <pc:spChg chg="del">
          <ac:chgData name="Sargsyan, Davit [JRDUS]" userId="3e31b559-84b2-4844-9a39-5ca6ce0fe171" providerId="ADAL" clId="{A620A60A-EF90-4DAF-81C4-FDC447485F42}" dt="2021-07-13T03:19:06.013" v="2046" actId="478"/>
          <ac:spMkLst>
            <pc:docMk/>
            <pc:sldMk cId="2820407220" sldId="296"/>
            <ac:spMk id="42" creationId="{97314DAF-4A1E-4A15-9181-08750AAC4B38}"/>
          </ac:spMkLst>
        </pc:spChg>
        <pc:picChg chg="add del mod">
          <ac:chgData name="Sargsyan, Davit [JRDUS]" userId="3e31b559-84b2-4844-9a39-5ca6ce0fe171" providerId="ADAL" clId="{A620A60A-EF90-4DAF-81C4-FDC447485F42}" dt="2021-07-13T03:19:17.518" v="2048" actId="478"/>
          <ac:picMkLst>
            <pc:docMk/>
            <pc:sldMk cId="2820407220" sldId="296"/>
            <ac:picMk id="35" creationId="{3BB6B834-20E3-423C-8325-74C1F0C17EBA}"/>
          </ac:picMkLst>
        </pc:picChg>
        <pc:picChg chg="add del mod">
          <ac:chgData name="Sargsyan, Davit [JRDUS]" userId="3e31b559-84b2-4844-9a39-5ca6ce0fe171" providerId="ADAL" clId="{A620A60A-EF90-4DAF-81C4-FDC447485F42}" dt="2021-07-13T03:19:17.518" v="2048" actId="478"/>
          <ac:picMkLst>
            <pc:docMk/>
            <pc:sldMk cId="2820407220" sldId="296"/>
            <ac:picMk id="36" creationId="{C484434C-3E36-4ABD-900C-DC39B0DA9258}"/>
          </ac:picMkLst>
        </pc:picChg>
        <pc:picChg chg="del">
          <ac:chgData name="Sargsyan, Davit [JRDUS]" userId="3e31b559-84b2-4844-9a39-5ca6ce0fe171" providerId="ADAL" clId="{A620A60A-EF90-4DAF-81C4-FDC447485F42}" dt="2021-07-13T03:19:06.013" v="2046" actId="478"/>
          <ac:picMkLst>
            <pc:docMk/>
            <pc:sldMk cId="2820407220" sldId="296"/>
            <ac:picMk id="37" creationId="{58CB98E8-B68E-4003-86CC-01C1530C74AA}"/>
          </ac:picMkLst>
        </pc:picChg>
        <pc:picChg chg="del">
          <ac:chgData name="Sargsyan, Davit [JRDUS]" userId="3e31b559-84b2-4844-9a39-5ca6ce0fe171" providerId="ADAL" clId="{A620A60A-EF90-4DAF-81C4-FDC447485F42}" dt="2021-07-13T03:19:13.144" v="2047" actId="478"/>
          <ac:picMkLst>
            <pc:docMk/>
            <pc:sldMk cId="2820407220" sldId="296"/>
            <ac:picMk id="38" creationId="{9AA453AB-C4D6-47E5-9628-DFA8FE4B91E5}"/>
          </ac:picMkLst>
        </pc:picChg>
        <pc:picChg chg="del">
          <ac:chgData name="Sargsyan, Davit [JRDUS]" userId="3e31b559-84b2-4844-9a39-5ca6ce0fe171" providerId="ADAL" clId="{A620A60A-EF90-4DAF-81C4-FDC447485F42}" dt="2021-07-13T03:19:06.013" v="2046" actId="478"/>
          <ac:picMkLst>
            <pc:docMk/>
            <pc:sldMk cId="2820407220" sldId="296"/>
            <ac:picMk id="41" creationId="{1F1DC5CF-23CC-4E63-BD04-11F7DBB24C75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48.661" v="18" actId="47"/>
        <pc:sldMkLst>
          <pc:docMk/>
          <pc:sldMk cId="2593542877" sldId="297"/>
        </pc:sldMkLst>
      </pc:sldChg>
      <pc:sldChg chg="addSp delSp modSp add mod ord">
        <pc:chgData name="Sargsyan, Davit [JRDUS]" userId="3e31b559-84b2-4844-9a39-5ca6ce0fe171" providerId="ADAL" clId="{A620A60A-EF90-4DAF-81C4-FDC447485F42}" dt="2021-07-13T04:27:30.845" v="2527" actId="1076"/>
        <pc:sldMkLst>
          <pc:docMk/>
          <pc:sldMk cId="105621018" sldId="298"/>
        </pc:sldMkLst>
        <pc:spChg chg="mod">
          <ac:chgData name="Sargsyan, Davit [JRDUS]" userId="3e31b559-84b2-4844-9a39-5ca6ce0fe171" providerId="ADAL" clId="{A620A60A-EF90-4DAF-81C4-FDC447485F42}" dt="2021-07-13T04:27:22.028" v="2525" actId="27636"/>
          <ac:spMkLst>
            <pc:docMk/>
            <pc:sldMk cId="105621018" sldId="298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A620A60A-EF90-4DAF-81C4-FDC447485F42}" dt="2021-07-13T02:53:17.859" v="1758" actId="478"/>
          <ac:spMkLst>
            <pc:docMk/>
            <pc:sldMk cId="105621018" sldId="298"/>
            <ac:spMk id="10" creationId="{02856B7C-C460-4221-8593-9AA7202FAC8F}"/>
          </ac:spMkLst>
        </pc:spChg>
        <pc:spChg chg="add del mod">
          <ac:chgData name="Sargsyan, Davit [JRDUS]" userId="3e31b559-84b2-4844-9a39-5ca6ce0fe171" providerId="ADAL" clId="{A620A60A-EF90-4DAF-81C4-FDC447485F42}" dt="2021-07-13T04:19:11.238" v="2496" actId="478"/>
          <ac:spMkLst>
            <pc:docMk/>
            <pc:sldMk cId="105621018" sldId="298"/>
            <ac:spMk id="11" creationId="{B10CF755-4F1A-49CD-A10A-66A1B3AC428A}"/>
          </ac:spMkLst>
        </pc:spChg>
        <pc:spChg chg="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2" creationId="{2EB73DBB-F43B-4CCC-9316-79ACDDD8F3AA}"/>
          </ac:spMkLst>
        </pc:spChg>
        <pc:spChg chg="add 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3" creationId="{ADBC4F35-0B5D-4F1C-B765-CA5489093D4C}"/>
          </ac:spMkLst>
        </pc:spChg>
        <pc:spChg chg="add 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4" creationId="{6BF42097-3C1B-4968-BC98-718D3CCCFA0F}"/>
          </ac:spMkLst>
        </pc:spChg>
        <pc:spChg chg="add del mod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5" creationId="{FDD9522C-77FE-42C8-A7F7-75E227822E8E}"/>
          </ac:spMkLst>
        </pc:spChg>
        <pc:spChg chg="del">
          <ac:chgData name="Sargsyan, Davit [JRDUS]" userId="3e31b559-84b2-4844-9a39-5ca6ce0fe171" providerId="ADAL" clId="{A620A60A-EF90-4DAF-81C4-FDC447485F42}" dt="2021-07-13T04:24:20.325" v="2498" actId="478"/>
          <ac:spMkLst>
            <pc:docMk/>
            <pc:sldMk cId="105621018" sldId="298"/>
            <ac:spMk id="16" creationId="{B7180260-F389-49A5-A024-8234B38B1FAC}"/>
          </ac:spMkLst>
        </pc:spChg>
        <pc:spChg chg="del mod">
          <ac:chgData name="Sargsyan, Davit [JRDUS]" userId="3e31b559-84b2-4844-9a39-5ca6ce0fe171" providerId="ADAL" clId="{A620A60A-EF90-4DAF-81C4-FDC447485F42}" dt="2021-07-13T04:27:27.287" v="2526" actId="478"/>
          <ac:spMkLst>
            <pc:docMk/>
            <pc:sldMk cId="105621018" sldId="298"/>
            <ac:spMk id="18" creationId="{F189D2CE-1C89-4D7F-840B-D9881E29238A}"/>
          </ac:spMkLst>
        </pc:spChg>
        <pc:picChg chg="add mod">
          <ac:chgData name="Sargsyan, Davit [JRDUS]" userId="3e31b559-84b2-4844-9a39-5ca6ce0fe171" providerId="ADAL" clId="{A620A60A-EF90-4DAF-81C4-FDC447485F42}" dt="2021-07-13T04:27:30.845" v="2527" actId="1076"/>
          <ac:picMkLst>
            <pc:docMk/>
            <pc:sldMk cId="105621018" sldId="298"/>
            <ac:picMk id="4" creationId="{C6998429-8761-478F-80E9-6B1976C649E5}"/>
          </ac:picMkLst>
        </pc:picChg>
        <pc:picChg chg="add mod">
          <ac:chgData name="Sargsyan, Davit [JRDUS]" userId="3e31b559-84b2-4844-9a39-5ca6ce0fe171" providerId="ADAL" clId="{A620A60A-EF90-4DAF-81C4-FDC447485F42}" dt="2021-07-13T04:26:50.198" v="2509" actId="14100"/>
          <ac:picMkLst>
            <pc:docMk/>
            <pc:sldMk cId="105621018" sldId="298"/>
            <ac:picMk id="6" creationId="{1E51ED46-2C99-4500-8FF5-16308D45FC44}"/>
          </ac:picMkLst>
        </pc:picChg>
        <pc:picChg chg="del mod">
          <ac:chgData name="Sargsyan, Davit [JRDUS]" userId="3e31b559-84b2-4844-9a39-5ca6ce0fe171" providerId="ADAL" clId="{A620A60A-EF90-4DAF-81C4-FDC447485F42}" dt="2021-07-13T04:24:15.868" v="2497" actId="478"/>
          <ac:picMkLst>
            <pc:docMk/>
            <pc:sldMk cId="105621018" sldId="298"/>
            <ac:picMk id="9" creationId="{8D386F23-1205-4DA2-B86D-5123F740BDB6}"/>
          </ac:picMkLst>
        </pc:picChg>
      </pc:sldChg>
      <pc:sldChg chg="modSp mod">
        <pc:chgData name="Sargsyan, Davit [JRDUS]" userId="3e31b559-84b2-4844-9a39-5ca6ce0fe171" providerId="ADAL" clId="{A620A60A-EF90-4DAF-81C4-FDC447485F42}" dt="2021-07-13T03:10:27.799" v="1919" actId="14100"/>
        <pc:sldMkLst>
          <pc:docMk/>
          <pc:sldMk cId="2364273992" sldId="299"/>
        </pc:sldMkLst>
        <pc:spChg chg="mod">
          <ac:chgData name="Sargsyan, Davit [JRDUS]" userId="3e31b559-84b2-4844-9a39-5ca6ce0fe171" providerId="ADAL" clId="{A620A60A-EF90-4DAF-81C4-FDC447485F42}" dt="2021-07-13T03:10:27.799" v="1919" actId="14100"/>
          <ac:spMkLst>
            <pc:docMk/>
            <pc:sldMk cId="2364273992" sldId="299"/>
            <ac:spMk id="3" creationId="{5DE225CC-D130-45E3-8D64-D55875A9834D}"/>
          </ac:spMkLst>
        </pc:spChg>
      </pc:sldChg>
      <pc:sldChg chg="del">
        <pc:chgData name="Sargsyan, Davit [JRDUS]" userId="3e31b559-84b2-4844-9a39-5ca6ce0fe171" providerId="ADAL" clId="{A620A60A-EF90-4DAF-81C4-FDC447485F42}" dt="2021-07-12T00:01:50.524" v="20" actId="47"/>
        <pc:sldMkLst>
          <pc:docMk/>
          <pc:sldMk cId="3101922853" sldId="299"/>
        </pc:sldMkLst>
      </pc:sldChg>
      <pc:sldChg chg="del">
        <pc:chgData name="Sargsyan, Davit [JRDUS]" userId="3e31b559-84b2-4844-9a39-5ca6ce0fe171" providerId="ADAL" clId="{A620A60A-EF90-4DAF-81C4-FDC447485F42}" dt="2021-07-12T00:01:49.323" v="19" actId="47"/>
        <pc:sldMkLst>
          <pc:docMk/>
          <pc:sldMk cId="204629252" sldId="300"/>
        </pc:sldMkLst>
      </pc:sldChg>
      <pc:sldChg chg="del">
        <pc:chgData name="Sargsyan, Davit [JRDUS]" userId="3e31b559-84b2-4844-9a39-5ca6ce0fe171" providerId="ADAL" clId="{A620A60A-EF90-4DAF-81C4-FDC447485F42}" dt="2021-07-12T00:01:51.333" v="21" actId="47"/>
        <pc:sldMkLst>
          <pc:docMk/>
          <pc:sldMk cId="1503034068" sldId="301"/>
        </pc:sldMkLst>
      </pc:sldChg>
      <pc:sldChg chg="addSp delSp modSp add del mod ord">
        <pc:chgData name="Sargsyan, Davit [JRDUS]" userId="3e31b559-84b2-4844-9a39-5ca6ce0fe171" providerId="ADAL" clId="{A620A60A-EF90-4DAF-81C4-FDC447485F42}" dt="2021-07-13T03:53:58.525" v="2320" actId="47"/>
        <pc:sldMkLst>
          <pc:docMk/>
          <pc:sldMk cId="1653679206" sldId="301"/>
        </pc:sldMkLst>
        <pc:spChg chg="del">
          <ac:chgData name="Sargsyan, Davit [JRDUS]" userId="3e31b559-84b2-4844-9a39-5ca6ce0fe171" providerId="ADAL" clId="{A620A60A-EF90-4DAF-81C4-FDC447485F42}" dt="2021-07-13T03:45:25.275" v="2260" actId="478"/>
          <ac:spMkLst>
            <pc:docMk/>
            <pc:sldMk cId="1653679206" sldId="301"/>
            <ac:spMk id="11" creationId="{B10CF755-4F1A-49CD-A10A-66A1B3AC428A}"/>
          </ac:spMkLst>
        </pc:spChg>
        <pc:spChg chg="add mod">
          <ac:chgData name="Sargsyan, Davit [JRDUS]" userId="3e31b559-84b2-4844-9a39-5ca6ce0fe171" providerId="ADAL" clId="{A620A60A-EF90-4DAF-81C4-FDC447485F42}" dt="2021-07-13T03:45:49.868" v="2289" actId="14100"/>
          <ac:spMkLst>
            <pc:docMk/>
            <pc:sldMk cId="1653679206" sldId="301"/>
            <ac:spMk id="13" creationId="{5973ABD5-3149-4A3F-8B47-A4E8BAA7423C}"/>
          </ac:spMkLst>
        </pc:spChg>
      </pc:sldChg>
      <pc:sldChg chg="del">
        <pc:chgData name="Sargsyan, Davit [JRDUS]" userId="3e31b559-84b2-4844-9a39-5ca6ce0fe171" providerId="ADAL" clId="{A620A60A-EF90-4DAF-81C4-FDC447485F42}" dt="2021-07-12T00:01:51.893" v="22" actId="47"/>
        <pc:sldMkLst>
          <pc:docMk/>
          <pc:sldMk cId="1326364977" sldId="302"/>
        </pc:sldMkLst>
      </pc:sldChg>
      <pc:sldChg chg="addSp delSp modSp add mod">
        <pc:chgData name="Sargsyan, Davit [JRDUS]" userId="3e31b559-84b2-4844-9a39-5ca6ce0fe171" providerId="ADAL" clId="{A620A60A-EF90-4DAF-81C4-FDC447485F42}" dt="2021-07-13T03:46:15.444" v="2292" actId="478"/>
        <pc:sldMkLst>
          <pc:docMk/>
          <pc:sldMk cId="2362350988" sldId="302"/>
        </pc:sldMkLst>
        <pc:spChg chg="del mod">
          <ac:chgData name="Sargsyan, Davit [JRDUS]" userId="3e31b559-84b2-4844-9a39-5ca6ce0fe171" providerId="ADAL" clId="{A620A60A-EF90-4DAF-81C4-FDC447485F42}" dt="2021-07-13T03:04:42.397" v="1901" actId="478"/>
          <ac:spMkLst>
            <pc:docMk/>
            <pc:sldMk cId="2362350988" sldId="302"/>
            <ac:spMk id="11" creationId="{B10CF755-4F1A-49CD-A10A-66A1B3AC428A}"/>
          </ac:spMkLst>
        </pc:spChg>
        <pc:spChg chg="add del mod">
          <ac:chgData name="Sargsyan, Davit [JRDUS]" userId="3e31b559-84b2-4844-9a39-5ca6ce0fe171" providerId="ADAL" clId="{A620A60A-EF90-4DAF-81C4-FDC447485F42}" dt="2021-07-13T03:04:49.046" v="1904" actId="478"/>
          <ac:spMkLst>
            <pc:docMk/>
            <pc:sldMk cId="2362350988" sldId="302"/>
            <ac:spMk id="13" creationId="{CADE3956-59DE-49A6-A9B2-E5CE20F4CF97}"/>
          </ac:spMkLst>
        </pc:spChg>
        <pc:spChg chg="del">
          <ac:chgData name="Sargsyan, Davit [JRDUS]" userId="3e31b559-84b2-4844-9a39-5ca6ce0fe171" providerId="ADAL" clId="{A620A60A-EF90-4DAF-81C4-FDC447485F42}" dt="2021-07-13T03:46:15.444" v="2292" actId="478"/>
          <ac:spMkLst>
            <pc:docMk/>
            <pc:sldMk cId="2362350988" sldId="302"/>
            <ac:spMk id="18" creationId="{F189D2CE-1C89-4D7F-840B-D9881E29238A}"/>
          </ac:spMkLst>
        </pc:spChg>
        <pc:picChg chg="add mod">
          <ac:chgData name="Sargsyan, Davit [JRDUS]" userId="3e31b559-84b2-4844-9a39-5ca6ce0fe171" providerId="ADAL" clId="{A620A60A-EF90-4DAF-81C4-FDC447485F42}" dt="2021-07-13T03:06:27.458" v="1907" actId="1076"/>
          <ac:picMkLst>
            <pc:docMk/>
            <pc:sldMk cId="2362350988" sldId="302"/>
            <ac:picMk id="5" creationId="{6246CC71-38CE-46C3-9F04-EAF3C60749DF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52.929" v="23" actId="47"/>
        <pc:sldMkLst>
          <pc:docMk/>
          <pc:sldMk cId="246888714" sldId="303"/>
        </pc:sldMkLst>
      </pc:sldChg>
      <pc:sldChg chg="addSp delSp modSp mod ord">
        <pc:chgData name="Sargsyan, Davit [JRDUS]" userId="3e31b559-84b2-4844-9a39-5ca6ce0fe171" providerId="ADAL" clId="{A620A60A-EF90-4DAF-81C4-FDC447485F42}" dt="2021-07-13T04:14:22.160" v="2353" actId="14100"/>
        <pc:sldMkLst>
          <pc:docMk/>
          <pc:sldMk cId="410433994" sldId="303"/>
        </pc:sldMkLst>
        <pc:spChg chg="mod">
          <ac:chgData name="Sargsyan, Davit [JRDUS]" userId="3e31b559-84b2-4844-9a39-5ca6ce0fe171" providerId="ADAL" clId="{A620A60A-EF90-4DAF-81C4-FDC447485F42}" dt="2021-07-13T04:14:22.160" v="2353" actId="14100"/>
          <ac:spMkLst>
            <pc:docMk/>
            <pc:sldMk cId="410433994" sldId="303"/>
            <ac:spMk id="3" creationId="{E4C32EC6-0F07-4A37-8DCC-451A2C1B45DD}"/>
          </ac:spMkLst>
        </pc:spChg>
        <pc:spChg chg="mod">
          <ac:chgData name="Sargsyan, Davit [JRDUS]" userId="3e31b559-84b2-4844-9a39-5ca6ce0fe171" providerId="ADAL" clId="{A620A60A-EF90-4DAF-81C4-FDC447485F42}" dt="2021-07-13T04:14:08.191" v="2349" actId="1076"/>
          <ac:spMkLst>
            <pc:docMk/>
            <pc:sldMk cId="410433994" sldId="303"/>
            <ac:spMk id="6" creationId="{9265C8D3-B3FE-4A39-920B-CB1F1B543F50}"/>
          </ac:spMkLst>
        </pc:spChg>
        <pc:picChg chg="mod modCrop">
          <ac:chgData name="Sargsyan, Davit [JRDUS]" userId="3e31b559-84b2-4844-9a39-5ca6ce0fe171" providerId="ADAL" clId="{A620A60A-EF90-4DAF-81C4-FDC447485F42}" dt="2021-07-13T04:14:08.191" v="2349" actId="1076"/>
          <ac:picMkLst>
            <pc:docMk/>
            <pc:sldMk cId="410433994" sldId="303"/>
            <ac:picMk id="5" creationId="{B3F5A8CE-DBD8-440D-A235-DC8E1B1E4776}"/>
          </ac:picMkLst>
        </pc:picChg>
        <pc:picChg chg="add del mod">
          <ac:chgData name="Sargsyan, Davit [JRDUS]" userId="3e31b559-84b2-4844-9a39-5ca6ce0fe171" providerId="ADAL" clId="{A620A60A-EF90-4DAF-81C4-FDC447485F42}" dt="2021-07-13T04:13:53.935" v="2344" actId="478"/>
          <ac:picMkLst>
            <pc:docMk/>
            <pc:sldMk cId="410433994" sldId="303"/>
            <ac:picMk id="8" creationId="{6D9C7EA9-84A5-4C3E-A744-CF5C9A410EBC}"/>
          </ac:picMkLst>
        </pc:picChg>
        <pc:picChg chg="add mod">
          <ac:chgData name="Sargsyan, Davit [JRDUS]" userId="3e31b559-84b2-4844-9a39-5ca6ce0fe171" providerId="ADAL" clId="{A620A60A-EF90-4DAF-81C4-FDC447485F42}" dt="2021-07-13T04:14:15.391" v="2352" actId="1076"/>
          <ac:picMkLst>
            <pc:docMk/>
            <pc:sldMk cId="410433994" sldId="303"/>
            <ac:picMk id="10" creationId="{1249A0BE-77B9-48E0-9BEF-E2FA2AF1351E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55.186" v="25" actId="47"/>
        <pc:sldMkLst>
          <pc:docMk/>
          <pc:sldMk cId="2361447356" sldId="304"/>
        </pc:sldMkLst>
      </pc:sldChg>
      <pc:sldChg chg="addSp delSp modSp mod ord">
        <pc:chgData name="Sargsyan, Davit [JRDUS]" userId="3e31b559-84b2-4844-9a39-5ca6ce0fe171" providerId="ADAL" clId="{A620A60A-EF90-4DAF-81C4-FDC447485F42}" dt="2021-07-13T04:11:32.328" v="2337"/>
        <pc:sldMkLst>
          <pc:docMk/>
          <pc:sldMk cId="2390811718" sldId="304"/>
        </pc:sldMkLst>
        <pc:spChg chg="mod">
          <ac:chgData name="Sargsyan, Davit [JRDUS]" userId="3e31b559-84b2-4844-9a39-5ca6ce0fe171" providerId="ADAL" clId="{A620A60A-EF90-4DAF-81C4-FDC447485F42}" dt="2021-07-13T03:53:44.105" v="2316" actId="14100"/>
          <ac:spMkLst>
            <pc:docMk/>
            <pc:sldMk cId="2390811718" sldId="304"/>
            <ac:spMk id="6" creationId="{4F9545E2-A551-49FB-8AC1-57F0EF5ADDE6}"/>
          </ac:spMkLst>
        </pc:spChg>
        <pc:spChg chg="add mod">
          <ac:chgData name="Sargsyan, Davit [JRDUS]" userId="3e31b559-84b2-4844-9a39-5ca6ce0fe171" providerId="ADAL" clId="{A620A60A-EF90-4DAF-81C4-FDC447485F42}" dt="2021-07-13T03:53:37.454" v="2315" actId="14100"/>
          <ac:spMkLst>
            <pc:docMk/>
            <pc:sldMk cId="2390811718" sldId="304"/>
            <ac:spMk id="8" creationId="{A619566F-A8B4-42D6-8342-7F156061952E}"/>
          </ac:spMkLst>
        </pc:spChg>
        <pc:spChg chg="add mod">
          <ac:chgData name="Sargsyan, Davit [JRDUS]" userId="3e31b559-84b2-4844-9a39-5ca6ce0fe171" providerId="ADAL" clId="{A620A60A-EF90-4DAF-81C4-FDC447485F42}" dt="2021-07-13T03:53:22.287" v="2314" actId="1076"/>
          <ac:spMkLst>
            <pc:docMk/>
            <pc:sldMk cId="2390811718" sldId="304"/>
            <ac:spMk id="9" creationId="{DBD16A64-BC58-4A1C-B365-C325D93E2652}"/>
          </ac:spMkLst>
        </pc:spChg>
        <pc:spChg chg="add del mod">
          <ac:chgData name="Sargsyan, Davit [JRDUS]" userId="3e31b559-84b2-4844-9a39-5ca6ce0fe171" providerId="ADAL" clId="{A620A60A-EF90-4DAF-81C4-FDC447485F42}" dt="2021-07-13T03:52:58.302" v="2309" actId="478"/>
          <ac:spMkLst>
            <pc:docMk/>
            <pc:sldMk cId="2390811718" sldId="304"/>
            <ac:spMk id="10" creationId="{F676A904-7A8E-439A-998F-9373D3AFF63F}"/>
          </ac:spMkLst>
        </pc:spChg>
        <pc:picChg chg="mod">
          <ac:chgData name="Sargsyan, Davit [JRDUS]" userId="3e31b559-84b2-4844-9a39-5ca6ce0fe171" providerId="ADAL" clId="{A620A60A-EF90-4DAF-81C4-FDC447485F42}" dt="2021-07-13T03:53:51.870" v="2319" actId="1076"/>
          <ac:picMkLst>
            <pc:docMk/>
            <pc:sldMk cId="2390811718" sldId="304"/>
            <ac:picMk id="5" creationId="{622FD79E-D5D1-4E9E-9F4E-D70E473E0506}"/>
          </ac:picMkLst>
        </pc:picChg>
        <pc:picChg chg="add mod">
          <ac:chgData name="Sargsyan, Davit [JRDUS]" userId="3e31b559-84b2-4844-9a39-5ca6ce0fe171" providerId="ADAL" clId="{A620A60A-EF90-4DAF-81C4-FDC447485F42}" dt="2021-07-13T03:53:13.486" v="2312" actId="1076"/>
          <ac:picMkLst>
            <pc:docMk/>
            <pc:sldMk cId="2390811718" sldId="304"/>
            <ac:picMk id="7" creationId="{C69A2E90-705D-4D33-B44E-E4979FD7113D}"/>
          </ac:picMkLst>
        </pc:picChg>
      </pc:sldChg>
      <pc:sldChg chg="del">
        <pc:chgData name="Sargsyan, Davit [JRDUS]" userId="3e31b559-84b2-4844-9a39-5ca6ce0fe171" providerId="ADAL" clId="{A620A60A-EF90-4DAF-81C4-FDC447485F42}" dt="2021-07-12T00:01:56.429" v="26" actId="47"/>
        <pc:sldMkLst>
          <pc:docMk/>
          <pc:sldMk cId="91292791" sldId="305"/>
        </pc:sldMkLst>
      </pc:sldChg>
      <pc:sldChg chg="add del">
        <pc:chgData name="Sargsyan, Davit [JRDUS]" userId="3e31b559-84b2-4844-9a39-5ca6ce0fe171" providerId="ADAL" clId="{A620A60A-EF90-4DAF-81C4-FDC447485F42}" dt="2021-07-13T03:42:33.408" v="2246" actId="47"/>
        <pc:sldMkLst>
          <pc:docMk/>
          <pc:sldMk cId="204293350" sldId="306"/>
        </pc:sldMkLst>
      </pc:sldChg>
      <pc:sldChg chg="add del">
        <pc:chgData name="Sargsyan, Davit [JRDUS]" userId="3e31b559-84b2-4844-9a39-5ca6ce0fe171" providerId="ADAL" clId="{A620A60A-EF90-4DAF-81C4-FDC447485F42}" dt="2021-07-13T03:42:30.579" v="2245" actId="47"/>
        <pc:sldMkLst>
          <pc:docMk/>
          <pc:sldMk cId="1832505016" sldId="307"/>
        </pc:sldMkLst>
      </pc:sldChg>
      <pc:sldChg chg="modSp mod">
        <pc:chgData name="Sargsyan, Davit [JRDUS]" userId="3e31b559-84b2-4844-9a39-5ca6ce0fe171" providerId="ADAL" clId="{A620A60A-EF90-4DAF-81C4-FDC447485F42}" dt="2021-07-13T04:18:52.241" v="2495" actId="1076"/>
        <pc:sldMkLst>
          <pc:docMk/>
          <pc:sldMk cId="2068815192" sldId="308"/>
        </pc:sldMkLst>
        <pc:spChg chg="mod">
          <ac:chgData name="Sargsyan, Davit [JRDUS]" userId="3e31b559-84b2-4844-9a39-5ca6ce0fe171" providerId="ADAL" clId="{A620A60A-EF90-4DAF-81C4-FDC447485F42}" dt="2021-07-13T04:18:52.241" v="2495" actId="1076"/>
          <ac:spMkLst>
            <pc:docMk/>
            <pc:sldMk cId="2068815192" sldId="308"/>
            <ac:spMk id="3" creationId="{04133C8F-FE3C-4EEA-8858-4327A5FB4207}"/>
          </ac:spMkLst>
        </pc:spChg>
      </pc:sldChg>
      <pc:sldChg chg="addSp modSp add mod">
        <pc:chgData name="Sargsyan, Davit [JRDUS]" userId="3e31b559-84b2-4844-9a39-5ca6ce0fe171" providerId="ADAL" clId="{A620A60A-EF90-4DAF-81C4-FDC447485F42}" dt="2021-07-13T04:08:33.879" v="2328" actId="20577"/>
        <pc:sldMkLst>
          <pc:docMk/>
          <pc:sldMk cId="3835603100" sldId="309"/>
        </pc:sldMkLst>
        <pc:spChg chg="mod">
          <ac:chgData name="Sargsyan, Davit [JRDUS]" userId="3e31b559-84b2-4844-9a39-5ca6ce0fe171" providerId="ADAL" clId="{A620A60A-EF90-4DAF-81C4-FDC447485F42}" dt="2021-07-13T04:08:33.879" v="2328" actId="20577"/>
          <ac:spMkLst>
            <pc:docMk/>
            <pc:sldMk cId="3835603100" sldId="309"/>
            <ac:spMk id="7" creationId="{12013069-D9B3-4A03-B0C3-93E9B11B1C1B}"/>
          </ac:spMkLst>
        </pc:spChg>
        <pc:spChg chg="add mod">
          <ac:chgData name="Sargsyan, Davit [JRDUS]" userId="3e31b559-84b2-4844-9a39-5ca6ce0fe171" providerId="ADAL" clId="{A620A60A-EF90-4DAF-81C4-FDC447485F42}" dt="2021-07-13T03:44:32.313" v="2256" actId="14100"/>
          <ac:spMkLst>
            <pc:docMk/>
            <pc:sldMk cId="3835603100" sldId="309"/>
            <ac:spMk id="9" creationId="{F59F7AC5-0D72-45B7-AF4A-7D8364E2F31E}"/>
          </ac:spMkLst>
        </pc:spChg>
        <pc:spChg chg="add mod">
          <ac:chgData name="Sargsyan, Davit [JRDUS]" userId="3e31b559-84b2-4844-9a39-5ca6ce0fe171" providerId="ADAL" clId="{A620A60A-EF90-4DAF-81C4-FDC447485F42}" dt="2021-07-13T03:44:41.785" v="2259" actId="1076"/>
          <ac:spMkLst>
            <pc:docMk/>
            <pc:sldMk cId="3835603100" sldId="309"/>
            <ac:spMk id="10" creationId="{C9BA7486-4F71-4D62-9C89-72A4F928109E}"/>
          </ac:spMkLst>
        </pc:spChg>
      </pc:sldChg>
      <pc:sldChg chg="addSp delSp modSp add mod">
        <pc:chgData name="Sargsyan, Davit [JRDUS]" userId="3e31b559-84b2-4844-9a39-5ca6ce0fe171" providerId="ADAL" clId="{A620A60A-EF90-4DAF-81C4-FDC447485F42}" dt="2021-07-13T04:32:16" v="2536" actId="1076"/>
        <pc:sldMkLst>
          <pc:docMk/>
          <pc:sldMk cId="627778675" sldId="310"/>
        </pc:sldMkLst>
        <pc:spChg chg="del">
          <ac:chgData name="Sargsyan, Davit [JRDUS]" userId="3e31b559-84b2-4844-9a39-5ca6ce0fe171" providerId="ADAL" clId="{A620A60A-EF90-4DAF-81C4-FDC447485F42}" dt="2021-07-13T04:32:10.370" v="2533" actId="478"/>
          <ac:spMkLst>
            <pc:docMk/>
            <pc:sldMk cId="627778675" sldId="310"/>
            <ac:spMk id="18" creationId="{F189D2CE-1C89-4D7F-840B-D9881E29238A}"/>
          </ac:spMkLst>
        </pc:spChg>
        <pc:picChg chg="del">
          <ac:chgData name="Sargsyan, Davit [JRDUS]" userId="3e31b559-84b2-4844-9a39-5ca6ce0fe171" providerId="ADAL" clId="{A620A60A-EF90-4DAF-81C4-FDC447485F42}" dt="2021-07-13T04:31:51.177" v="2528" actId="478"/>
          <ac:picMkLst>
            <pc:docMk/>
            <pc:sldMk cId="627778675" sldId="310"/>
            <ac:picMk id="4" creationId="{C6998429-8761-478F-80E9-6B1976C649E5}"/>
          </ac:picMkLst>
        </pc:picChg>
        <pc:picChg chg="add mod">
          <ac:chgData name="Sargsyan, Davit [JRDUS]" userId="3e31b559-84b2-4844-9a39-5ca6ce0fe171" providerId="ADAL" clId="{A620A60A-EF90-4DAF-81C4-FDC447485F42}" dt="2021-07-13T04:32:16" v="2536" actId="1076"/>
          <ac:picMkLst>
            <pc:docMk/>
            <pc:sldMk cId="627778675" sldId="310"/>
            <ac:picMk id="5" creationId="{6E1B1200-9301-40BB-AA44-DFF8EA8EDDAC}"/>
          </ac:picMkLst>
        </pc:picChg>
        <pc:picChg chg="del">
          <ac:chgData name="Sargsyan, Davit [JRDUS]" userId="3e31b559-84b2-4844-9a39-5ca6ce0fe171" providerId="ADAL" clId="{A620A60A-EF90-4DAF-81C4-FDC447485F42}" dt="2021-07-13T04:32:05.892" v="2531" actId="478"/>
          <ac:picMkLst>
            <pc:docMk/>
            <pc:sldMk cId="627778675" sldId="310"/>
            <ac:picMk id="6" creationId="{1E51ED46-2C99-4500-8FF5-16308D45FC44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04:36:06.394" v="2574" actId="1076"/>
        <pc:sldMkLst>
          <pc:docMk/>
          <pc:sldMk cId="2594966072" sldId="311"/>
        </pc:sldMkLst>
        <pc:spChg chg="mod">
          <ac:chgData name="Sargsyan, Davit [JRDUS]" userId="3e31b559-84b2-4844-9a39-5ca6ce0fe171" providerId="ADAL" clId="{A620A60A-EF90-4DAF-81C4-FDC447485F42}" dt="2021-07-13T04:35:12.874" v="2565" actId="20577"/>
          <ac:spMkLst>
            <pc:docMk/>
            <pc:sldMk cId="2594966072" sldId="311"/>
            <ac:spMk id="2" creationId="{023ABC7F-C60E-43E3-B453-0FED96C42985}"/>
          </ac:spMkLst>
        </pc:spChg>
        <pc:picChg chg="add mod">
          <ac:chgData name="Sargsyan, Davit [JRDUS]" userId="3e31b559-84b2-4844-9a39-5ca6ce0fe171" providerId="ADAL" clId="{A620A60A-EF90-4DAF-81C4-FDC447485F42}" dt="2021-07-13T04:36:06.394" v="2574" actId="1076"/>
          <ac:picMkLst>
            <pc:docMk/>
            <pc:sldMk cId="2594966072" sldId="311"/>
            <ac:picMk id="4" creationId="{769FA31B-4B1E-4632-9696-49F717CFFC89}"/>
          </ac:picMkLst>
        </pc:picChg>
        <pc:picChg chg="del">
          <ac:chgData name="Sargsyan, Davit [JRDUS]" userId="3e31b559-84b2-4844-9a39-5ca6ce0fe171" providerId="ADAL" clId="{A620A60A-EF90-4DAF-81C4-FDC447485F42}" dt="2021-07-13T04:35:35.386" v="2566" actId="478"/>
          <ac:picMkLst>
            <pc:docMk/>
            <pc:sldMk cId="2594966072" sldId="311"/>
            <ac:picMk id="5" creationId="{6E1B1200-9301-40BB-AA44-DFF8EA8EDDAC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04:37:04.995" v="2580" actId="1076"/>
        <pc:sldMkLst>
          <pc:docMk/>
          <pc:sldMk cId="1622689342" sldId="312"/>
        </pc:sldMkLst>
        <pc:picChg chg="del mod">
          <ac:chgData name="Sargsyan, Davit [JRDUS]" userId="3e31b559-84b2-4844-9a39-5ca6ce0fe171" providerId="ADAL" clId="{A620A60A-EF90-4DAF-81C4-FDC447485F42}" dt="2021-07-13T04:36:10.212" v="2575" actId="478"/>
          <ac:picMkLst>
            <pc:docMk/>
            <pc:sldMk cId="1622689342" sldId="312"/>
            <ac:picMk id="4" creationId="{769FA31B-4B1E-4632-9696-49F717CFFC89}"/>
          </ac:picMkLst>
        </pc:picChg>
        <pc:picChg chg="add mod">
          <ac:chgData name="Sargsyan, Davit [JRDUS]" userId="3e31b559-84b2-4844-9a39-5ca6ce0fe171" providerId="ADAL" clId="{A620A60A-EF90-4DAF-81C4-FDC447485F42}" dt="2021-07-13T04:37:04.995" v="2580" actId="1076"/>
          <ac:picMkLst>
            <pc:docMk/>
            <pc:sldMk cId="1622689342" sldId="312"/>
            <ac:picMk id="5" creationId="{DC88E667-1A1B-4A83-BCF0-33AE53E962CD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04:42:28.678" v="2819" actId="14100"/>
        <pc:sldMkLst>
          <pc:docMk/>
          <pc:sldMk cId="3995429682" sldId="313"/>
        </pc:sldMkLst>
        <pc:spChg chg="mod">
          <ac:chgData name="Sargsyan, Davit [JRDUS]" userId="3e31b559-84b2-4844-9a39-5ca6ce0fe171" providerId="ADAL" clId="{A620A60A-EF90-4DAF-81C4-FDC447485F42}" dt="2021-07-13T04:42:28.678" v="2819" actId="14100"/>
          <ac:spMkLst>
            <pc:docMk/>
            <pc:sldMk cId="3995429682" sldId="313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A620A60A-EF90-4DAF-81C4-FDC447485F42}" dt="2021-07-13T04:41:59.813" v="2818" actId="27636"/>
          <ac:spMkLst>
            <pc:docMk/>
            <pc:sldMk cId="3995429682" sldId="313"/>
            <ac:spMk id="9" creationId="{C040F1D2-A88B-4569-878E-B385B081A9A1}"/>
          </ac:spMkLst>
        </pc:spChg>
        <pc:picChg chg="add mod ord">
          <ac:chgData name="Sargsyan, Davit [JRDUS]" userId="3e31b559-84b2-4844-9a39-5ca6ce0fe171" providerId="ADAL" clId="{A620A60A-EF90-4DAF-81C4-FDC447485F42}" dt="2021-07-13T04:39:07.539" v="2610" actId="1076"/>
          <ac:picMkLst>
            <pc:docMk/>
            <pc:sldMk cId="3995429682" sldId="313"/>
            <ac:picMk id="4" creationId="{15C3DD04-1B62-4147-B09C-536B1084B0CF}"/>
          </ac:picMkLst>
        </pc:picChg>
        <pc:picChg chg="del">
          <ac:chgData name="Sargsyan, Davit [JRDUS]" userId="3e31b559-84b2-4844-9a39-5ca6ce0fe171" providerId="ADAL" clId="{A620A60A-EF90-4DAF-81C4-FDC447485F42}" dt="2021-07-13T04:38:44.295" v="2602" actId="478"/>
          <ac:picMkLst>
            <pc:docMk/>
            <pc:sldMk cId="3995429682" sldId="313"/>
            <ac:picMk id="5" creationId="{DC88E667-1A1B-4A83-BCF0-33AE53E962CD}"/>
          </ac:picMkLst>
        </pc:picChg>
      </pc:sldChg>
      <pc:sldChg chg="delSp modSp add mod">
        <pc:chgData name="Sargsyan, Davit [JRDUS]" userId="3e31b559-84b2-4844-9a39-5ca6ce0fe171" providerId="ADAL" clId="{A620A60A-EF90-4DAF-81C4-FDC447485F42}" dt="2021-07-13T04:46:04.767" v="3148" actId="1076"/>
        <pc:sldMkLst>
          <pc:docMk/>
          <pc:sldMk cId="739025302" sldId="314"/>
        </pc:sldMkLst>
        <pc:spChg chg="mod">
          <ac:chgData name="Sargsyan, Davit [JRDUS]" userId="3e31b559-84b2-4844-9a39-5ca6ce0fe171" providerId="ADAL" clId="{A620A60A-EF90-4DAF-81C4-FDC447485F42}" dt="2021-07-13T04:45:45.111" v="3141" actId="20577"/>
          <ac:spMkLst>
            <pc:docMk/>
            <pc:sldMk cId="739025302" sldId="314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A620A60A-EF90-4DAF-81C4-FDC447485F42}" dt="2021-07-13T04:46:04.767" v="3148" actId="1076"/>
          <ac:spMkLst>
            <pc:docMk/>
            <pc:sldMk cId="739025302" sldId="314"/>
            <ac:spMk id="9" creationId="{C040F1D2-A88B-4569-878E-B385B081A9A1}"/>
          </ac:spMkLst>
        </pc:spChg>
        <pc:picChg chg="del">
          <ac:chgData name="Sargsyan, Davit [JRDUS]" userId="3e31b559-84b2-4844-9a39-5ca6ce0fe171" providerId="ADAL" clId="{A620A60A-EF90-4DAF-81C4-FDC447485F42}" dt="2021-07-13T04:42:42.117" v="2821" actId="478"/>
          <ac:picMkLst>
            <pc:docMk/>
            <pc:sldMk cId="739025302" sldId="314"/>
            <ac:picMk id="4" creationId="{15C3DD04-1B62-4147-B09C-536B1084B0CF}"/>
          </ac:picMkLst>
        </pc:picChg>
      </pc:sldChg>
      <pc:sldChg chg="addSp delSp modSp add mod">
        <pc:chgData name="Sargsyan, Davit [JRDUS]" userId="3e31b559-84b2-4844-9a39-5ca6ce0fe171" providerId="ADAL" clId="{A620A60A-EF90-4DAF-81C4-FDC447485F42}" dt="2021-07-13T21:06:19.201" v="3164" actId="1076"/>
        <pc:sldMkLst>
          <pc:docMk/>
          <pc:sldMk cId="291739436" sldId="315"/>
        </pc:sldMkLst>
        <pc:spChg chg="del">
          <ac:chgData name="Sargsyan, Davit [JRDUS]" userId="3e31b559-84b2-4844-9a39-5ca6ce0fe171" providerId="ADAL" clId="{A620A60A-EF90-4DAF-81C4-FDC447485F42}" dt="2021-07-13T21:05:30.815" v="3154" actId="478"/>
          <ac:spMkLst>
            <pc:docMk/>
            <pc:sldMk cId="291739436" sldId="315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A620A60A-EF90-4DAF-81C4-FDC447485F42}" dt="2021-07-13T21:05:33.109" v="3155" actId="478"/>
          <ac:spMkLst>
            <pc:docMk/>
            <pc:sldMk cId="291739436" sldId="315"/>
            <ac:spMk id="6" creationId="{49CE251C-E7B0-4314-AD05-43D43DFE1BE8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1" creationId="{FBC48D59-5508-4E90-AEAF-960015C2A3C0}"/>
          </ac:spMkLst>
        </pc:spChg>
        <pc:spChg chg="del">
          <ac:chgData name="Sargsyan, Davit [JRDUS]" userId="3e31b559-84b2-4844-9a39-5ca6ce0fe171" providerId="ADAL" clId="{A620A60A-EF90-4DAF-81C4-FDC447485F42}" dt="2021-07-13T21:05:28.879" v="3153" actId="478"/>
          <ac:spMkLst>
            <pc:docMk/>
            <pc:sldMk cId="291739436" sldId="315"/>
            <ac:spMk id="12" creationId="{CB5B69B0-0FDE-40F0-8004-B16318673955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3" creationId="{9C34930D-F832-4F50-814E-FE7E69A7A1C3}"/>
          </ac:spMkLst>
        </pc:spChg>
        <pc:spChg chg="del">
          <ac:chgData name="Sargsyan, Davit [JRDUS]" userId="3e31b559-84b2-4844-9a39-5ca6ce0fe171" providerId="ADAL" clId="{A620A60A-EF90-4DAF-81C4-FDC447485F42}" dt="2021-07-13T21:05:26.407" v="3152" actId="478"/>
          <ac:spMkLst>
            <pc:docMk/>
            <pc:sldMk cId="291739436" sldId="315"/>
            <ac:spMk id="14" creationId="{B78B0216-2F9A-4AE6-88D1-2A2A33B74D49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5" creationId="{3D28996C-F769-433D-B40F-77478DF85655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6" creationId="{D1DE852A-4F80-46D5-B8E5-33FBC2208A3D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7" creationId="{1448315B-EE23-465B-9934-2EBEA104FD1E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8" creationId="{6EB1D5EE-6399-43A6-B594-7509CEEC779B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19" creationId="{084C4186-F63F-4140-B196-C36B48BAD8CF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3" creationId="{93995C85-CF98-42B8-8993-C89CC37BFC68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4" creationId="{A37F10D4-E45C-4383-9B2C-7532FA0BB72A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5" creationId="{41C8DA6F-CF3A-4C01-8FA2-75DC6F0868C2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26" creationId="{CC809E4D-4A92-40A6-9B3B-5BD932CEDCA6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30" creationId="{A70C2359-FC63-4007-812D-6973714205AB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31" creationId="{B3944288-4DE6-4FAE-BDBD-6892C5F2A9C7}"/>
          </ac:spMkLst>
        </pc:spChg>
        <pc:spChg chg="add mod">
          <ac:chgData name="Sargsyan, Davit [JRDUS]" userId="3e31b559-84b2-4844-9a39-5ca6ce0fe171" providerId="ADAL" clId="{A620A60A-EF90-4DAF-81C4-FDC447485F42}" dt="2021-07-13T21:06:19.201" v="3164" actId="1076"/>
          <ac:spMkLst>
            <pc:docMk/>
            <pc:sldMk cId="291739436" sldId="315"/>
            <ac:spMk id="33" creationId="{B84440D4-6DA9-4482-826A-F2E1A024CA42}"/>
          </ac:spMkLst>
        </pc:spChg>
        <pc:picChg chg="del">
          <ac:chgData name="Sargsyan, Davit [JRDUS]" userId="3e31b559-84b2-4844-9a39-5ca6ce0fe171" providerId="ADAL" clId="{A620A60A-EF90-4DAF-81C4-FDC447485F42}" dt="2021-07-13T21:05:24.363" v="3151" actId="478"/>
          <ac:picMkLst>
            <pc:docMk/>
            <pc:sldMk cId="291739436" sldId="315"/>
            <ac:picMk id="4" creationId="{4DF8A081-24E4-42C3-9D07-A20006B3A72C}"/>
          </ac:picMkLst>
        </pc:picChg>
        <pc:picChg chg="del">
          <ac:chgData name="Sargsyan, Davit [JRDUS]" userId="3e31b559-84b2-4844-9a39-5ca6ce0fe171" providerId="ADAL" clId="{A620A60A-EF90-4DAF-81C4-FDC447485F42}" dt="2021-07-13T21:05:23.522" v="3150" actId="478"/>
          <ac:picMkLst>
            <pc:docMk/>
            <pc:sldMk cId="291739436" sldId="315"/>
            <ac:picMk id="5" creationId="{9AB22575-1EFB-46BA-961A-D85B4C881652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0" creationId="{C6D5737D-B1D4-45E5-8B68-89F43BC7E2B6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1" creationId="{B3F25C11-49AA-4434-93C8-CFD75B937F78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2" creationId="{8AA665F3-8117-4F15-B63D-26903C39924E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7" creationId="{5E4EC474-E4DF-4734-B6A0-8E871627965E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8" creationId="{0899B749-9BFF-43AF-9D00-4087F2B5070F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29" creationId="{0882CA79-1E59-4147-BC9C-4BB98028E586}"/>
          </ac:picMkLst>
        </pc:picChg>
        <pc:picChg chg="add mod">
          <ac:chgData name="Sargsyan, Davit [JRDUS]" userId="3e31b559-84b2-4844-9a39-5ca6ce0fe171" providerId="ADAL" clId="{A620A60A-EF90-4DAF-81C4-FDC447485F42}" dt="2021-07-13T21:06:19.201" v="3164" actId="1076"/>
          <ac:picMkLst>
            <pc:docMk/>
            <pc:sldMk cId="291739436" sldId="315"/>
            <ac:picMk id="32" creationId="{FCF25157-EBA7-4250-B70A-C6BE09F2BE53}"/>
          </ac:picMkLst>
        </pc:picChg>
      </pc:sldChg>
      <pc:sldChg chg="addSp modSp add mod">
        <pc:chgData name="Sargsyan, Davit [JRDUS]" userId="3e31b559-84b2-4844-9a39-5ca6ce0fe171" providerId="ADAL" clId="{A620A60A-EF90-4DAF-81C4-FDC447485F42}" dt="2021-07-13T21:06:41.479" v="3166" actId="1076"/>
        <pc:sldMkLst>
          <pc:docMk/>
          <pc:sldMk cId="3746366915" sldId="316"/>
        </pc:sldMkLst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4" creationId="{4A43711D-3F5C-4D84-A41A-CDB396EDBE4B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5" creationId="{FB799423-7E25-46B7-B3BC-CD1F7E58F1BB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6" creationId="{68825744-47EA-433F-A6EA-B94F87269C8B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9" creationId="{827FFF9B-5F62-4B73-88CA-C90DFE40AA64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0" creationId="{8668A186-AB8B-4556-944F-35DA52187DF2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1" creationId="{DB807E37-FB7A-48B2-A485-A26D78F12ABF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2" creationId="{3E6EE8D6-DF55-4552-800A-2FDD6A51B54F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3" creationId="{C3423B59-8B2E-453C-B617-5F39CD6ED8DE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4" creationId="{BF7A0AB2-03AA-4A55-8FD1-9E9F5E1B890A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5" creationId="{4DC27376-E603-4127-8947-02FB11F198C1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6" creationId="{7EAFCC5F-2DB2-4E2B-AF49-98347E93ED8C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7" creationId="{01374619-8BED-4324-8416-FC987D7FE0EC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18" creationId="{860D578A-43F7-43C6-B8AD-FFF5B276E6FC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20" creationId="{09B15C21-FB23-43B0-B66B-A8BE2680BAD2}"/>
          </ac:spMkLst>
        </pc:spChg>
        <pc:spChg chg="add mod">
          <ac:chgData name="Sargsyan, Davit [JRDUS]" userId="3e31b559-84b2-4844-9a39-5ca6ce0fe171" providerId="ADAL" clId="{A620A60A-EF90-4DAF-81C4-FDC447485F42}" dt="2021-07-13T21:06:41.479" v="3166" actId="1076"/>
          <ac:spMkLst>
            <pc:docMk/>
            <pc:sldMk cId="3746366915" sldId="316"/>
            <ac:spMk id="23" creationId="{5EE423ED-9BC5-40FC-8001-7EC81403EB8C}"/>
          </ac:spMkLst>
        </pc:spChg>
        <pc:picChg chg="add mod">
          <ac:chgData name="Sargsyan, Davit [JRDUS]" userId="3e31b559-84b2-4844-9a39-5ca6ce0fe171" providerId="ADAL" clId="{A620A60A-EF90-4DAF-81C4-FDC447485F42}" dt="2021-07-13T21:06:41.479" v="3166" actId="1076"/>
          <ac:picMkLst>
            <pc:docMk/>
            <pc:sldMk cId="3746366915" sldId="316"/>
            <ac:picMk id="19" creationId="{B8FD3963-D625-4EE9-A342-03FD6978F78F}"/>
          </ac:picMkLst>
        </pc:picChg>
        <pc:picChg chg="add mod">
          <ac:chgData name="Sargsyan, Davit [JRDUS]" userId="3e31b559-84b2-4844-9a39-5ca6ce0fe171" providerId="ADAL" clId="{A620A60A-EF90-4DAF-81C4-FDC447485F42}" dt="2021-07-13T21:06:41.479" v="3166" actId="1076"/>
          <ac:picMkLst>
            <pc:docMk/>
            <pc:sldMk cId="3746366915" sldId="316"/>
            <ac:picMk id="21" creationId="{B3C07D32-487C-47EB-BDE8-E5BD984EDB23}"/>
          </ac:picMkLst>
        </pc:picChg>
        <pc:picChg chg="add mod">
          <ac:chgData name="Sargsyan, Davit [JRDUS]" userId="3e31b559-84b2-4844-9a39-5ca6ce0fe171" providerId="ADAL" clId="{A620A60A-EF90-4DAF-81C4-FDC447485F42}" dt="2021-07-13T21:06:41.479" v="3166" actId="1076"/>
          <ac:picMkLst>
            <pc:docMk/>
            <pc:sldMk cId="3746366915" sldId="316"/>
            <ac:picMk id="22" creationId="{015ACF24-ADAF-474C-8131-061433358994}"/>
          </ac:picMkLst>
        </pc:picChg>
      </pc:sldChg>
      <pc:sldChg chg="addSp modSp add mod">
        <pc:chgData name="Sargsyan, Davit [JRDUS]" userId="3e31b559-84b2-4844-9a39-5ca6ce0fe171" providerId="ADAL" clId="{A620A60A-EF90-4DAF-81C4-FDC447485F42}" dt="2021-07-13T21:06:54.885" v="3168" actId="1076"/>
        <pc:sldMkLst>
          <pc:docMk/>
          <pc:sldMk cId="2748577138" sldId="317"/>
        </pc:sldMkLst>
        <pc:spChg chg="add mod">
          <ac:chgData name="Sargsyan, Davit [JRDUS]" userId="3e31b559-84b2-4844-9a39-5ca6ce0fe171" providerId="ADAL" clId="{A620A60A-EF90-4DAF-81C4-FDC447485F42}" dt="2021-07-13T21:06:54.885" v="3168" actId="1076"/>
          <ac:spMkLst>
            <pc:docMk/>
            <pc:sldMk cId="2748577138" sldId="317"/>
            <ac:spMk id="5" creationId="{8F7DBF4C-09A1-4C5A-8AED-72D6A6F64863}"/>
          </ac:spMkLst>
        </pc:spChg>
        <pc:spChg chg="add mod">
          <ac:chgData name="Sargsyan, Davit [JRDUS]" userId="3e31b559-84b2-4844-9a39-5ca6ce0fe171" providerId="ADAL" clId="{A620A60A-EF90-4DAF-81C4-FDC447485F42}" dt="2021-07-13T21:06:54.885" v="3168" actId="1076"/>
          <ac:spMkLst>
            <pc:docMk/>
            <pc:sldMk cId="2748577138" sldId="317"/>
            <ac:spMk id="9" creationId="{E26903F9-2D7B-49B9-BADC-77DEC101E9AD}"/>
          </ac:spMkLst>
        </pc:spChg>
        <pc:picChg chg="add mod">
          <ac:chgData name="Sargsyan, Davit [JRDUS]" userId="3e31b559-84b2-4844-9a39-5ca6ce0fe171" providerId="ADAL" clId="{A620A60A-EF90-4DAF-81C4-FDC447485F42}" dt="2021-07-13T21:06:54.885" v="3168" actId="1076"/>
          <ac:picMkLst>
            <pc:docMk/>
            <pc:sldMk cId="2748577138" sldId="317"/>
            <ac:picMk id="4" creationId="{429186E8-DA28-4701-A6C7-31C320524B81}"/>
          </ac:picMkLst>
        </pc:picChg>
        <pc:picChg chg="add mod">
          <ac:chgData name="Sargsyan, Davit [JRDUS]" userId="3e31b559-84b2-4844-9a39-5ca6ce0fe171" providerId="ADAL" clId="{A620A60A-EF90-4DAF-81C4-FDC447485F42}" dt="2021-07-13T21:06:54.885" v="3168" actId="1076"/>
          <ac:picMkLst>
            <pc:docMk/>
            <pc:sldMk cId="2748577138" sldId="317"/>
            <ac:picMk id="6" creationId="{EE8C4B82-740A-436A-8E04-CA58829AEDC8}"/>
          </ac:picMkLst>
        </pc:picChg>
      </pc:sldChg>
      <pc:sldChg chg="addSp modSp add">
        <pc:chgData name="Sargsyan, Davit [JRDUS]" userId="3e31b559-84b2-4844-9a39-5ca6ce0fe171" providerId="ADAL" clId="{A620A60A-EF90-4DAF-81C4-FDC447485F42}" dt="2021-07-13T21:07:14.649" v="3170" actId="1076"/>
        <pc:sldMkLst>
          <pc:docMk/>
          <pc:sldMk cId="748772060" sldId="318"/>
        </pc:sldMkLst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4" creationId="{25DB36D1-1779-4E4B-883E-270907929F62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5" creationId="{14601254-288F-4B43-9663-88725BDF8D30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6" creationId="{F0658728-7608-4763-925F-6D30FC718B8C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9" creationId="{58D587E2-2579-48A1-88F7-9641F41A2E39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10" creationId="{205E5BCF-1F08-4409-A9F1-96194D60A290}"/>
          </ac:spMkLst>
        </pc:spChg>
        <pc:spChg chg="add mod">
          <ac:chgData name="Sargsyan, Davit [JRDUS]" userId="3e31b559-84b2-4844-9a39-5ca6ce0fe171" providerId="ADAL" clId="{A620A60A-EF90-4DAF-81C4-FDC447485F42}" dt="2021-07-13T21:07:14.649" v="3170" actId="1076"/>
          <ac:spMkLst>
            <pc:docMk/>
            <pc:sldMk cId="748772060" sldId="318"/>
            <ac:spMk id="11" creationId="{66A43DEB-A748-4C90-8111-10AAC21A3310}"/>
          </ac:spMkLst>
        </pc:spChg>
      </pc:sldChg>
      <pc:sldChg chg="addSp modSp add mod">
        <pc:chgData name="Sargsyan, Davit [JRDUS]" userId="3e31b559-84b2-4844-9a39-5ca6ce0fe171" providerId="ADAL" clId="{A620A60A-EF90-4DAF-81C4-FDC447485F42}" dt="2021-07-13T21:07:51.781" v="3174" actId="1076"/>
        <pc:sldMkLst>
          <pc:docMk/>
          <pc:sldMk cId="2549127078" sldId="319"/>
        </pc:sldMkLst>
        <pc:spChg chg="add mod">
          <ac:chgData name="Sargsyan, Davit [JRDUS]" userId="3e31b559-84b2-4844-9a39-5ca6ce0fe171" providerId="ADAL" clId="{A620A60A-EF90-4DAF-81C4-FDC447485F42}" dt="2021-07-13T21:07:51.781" v="3174" actId="1076"/>
          <ac:spMkLst>
            <pc:docMk/>
            <pc:sldMk cId="2549127078" sldId="319"/>
            <ac:spMk id="4" creationId="{C045DED9-543A-4CA8-96C7-F535CC9A74DE}"/>
          </ac:spMkLst>
        </pc:spChg>
        <pc:spChg chg="add mod">
          <ac:chgData name="Sargsyan, Davit [JRDUS]" userId="3e31b559-84b2-4844-9a39-5ca6ce0fe171" providerId="ADAL" clId="{A620A60A-EF90-4DAF-81C4-FDC447485F42}" dt="2021-07-13T21:07:44.877" v="3172" actId="1076"/>
          <ac:spMkLst>
            <pc:docMk/>
            <pc:sldMk cId="2549127078" sldId="319"/>
            <ac:spMk id="5" creationId="{FA5C30F0-8132-452A-A862-8922E6821C10}"/>
          </ac:spMkLst>
        </pc:spChg>
        <pc:spChg chg="add mod">
          <ac:chgData name="Sargsyan, Davit [JRDUS]" userId="3e31b559-84b2-4844-9a39-5ca6ce0fe171" providerId="ADAL" clId="{A620A60A-EF90-4DAF-81C4-FDC447485F42}" dt="2021-07-13T21:07:49.376" v="3173" actId="1076"/>
          <ac:spMkLst>
            <pc:docMk/>
            <pc:sldMk cId="2549127078" sldId="319"/>
            <ac:spMk id="6" creationId="{B3F77B80-2C59-4F90-97FE-A02C988673FE}"/>
          </ac:spMkLst>
        </pc:spChg>
        <pc:spChg chg="add mod">
          <ac:chgData name="Sargsyan, Davit [JRDUS]" userId="3e31b559-84b2-4844-9a39-5ca6ce0fe171" providerId="ADAL" clId="{A620A60A-EF90-4DAF-81C4-FDC447485F42}" dt="2021-07-13T21:07:44.877" v="3172" actId="1076"/>
          <ac:spMkLst>
            <pc:docMk/>
            <pc:sldMk cId="2549127078" sldId="319"/>
            <ac:spMk id="9" creationId="{0EBF8C28-097D-4C57-80E1-AE5441F986F7}"/>
          </ac:spMkLst>
        </pc:spChg>
      </pc:sldChg>
      <pc:sldChg chg="addSp modSp new mod">
        <pc:chgData name="Sargsyan, Davit [JRDUS]" userId="3e31b559-84b2-4844-9a39-5ca6ce0fe171" providerId="ADAL" clId="{A620A60A-EF90-4DAF-81C4-FDC447485F42}" dt="2021-07-13T21:08:42.366" v="3183" actId="1076"/>
        <pc:sldMkLst>
          <pc:docMk/>
          <pc:sldMk cId="860491536" sldId="320"/>
        </pc:sldMkLst>
        <pc:spChg chg="add mod">
          <ac:chgData name="Sargsyan, Davit [JRDUS]" userId="3e31b559-84b2-4844-9a39-5ca6ce0fe171" providerId="ADAL" clId="{A620A60A-EF90-4DAF-81C4-FDC447485F42}" dt="2021-07-13T21:08:14.038" v="3176" actId="1076"/>
          <ac:spMkLst>
            <pc:docMk/>
            <pc:sldMk cId="860491536" sldId="320"/>
            <ac:spMk id="3" creationId="{F937B5E6-DC25-4292-B1BE-F666DB69AA4C}"/>
          </ac:spMkLst>
        </pc:spChg>
        <pc:spChg chg="add mod">
          <ac:chgData name="Sargsyan, Davit [JRDUS]" userId="3e31b559-84b2-4844-9a39-5ca6ce0fe171" providerId="ADAL" clId="{A620A60A-EF90-4DAF-81C4-FDC447485F42}" dt="2021-07-13T21:08:42.366" v="3183" actId="1076"/>
          <ac:spMkLst>
            <pc:docMk/>
            <pc:sldMk cId="860491536" sldId="320"/>
            <ac:spMk id="4" creationId="{EB674A2A-FAEC-403F-A97F-699B17237AB8}"/>
          </ac:spMkLst>
        </pc:spChg>
        <pc:spChg chg="add mod">
          <ac:chgData name="Sargsyan, Davit [JRDUS]" userId="3e31b559-84b2-4844-9a39-5ca6ce0fe171" providerId="ADAL" clId="{A620A60A-EF90-4DAF-81C4-FDC447485F42}" dt="2021-07-13T21:08:33.813" v="3182" actId="1076"/>
          <ac:spMkLst>
            <pc:docMk/>
            <pc:sldMk cId="860491536" sldId="320"/>
            <ac:spMk id="5" creationId="{5CF7F5C6-C1A5-4300-B8EC-EC1E7D1880D4}"/>
          </ac:spMkLst>
        </pc:spChg>
        <pc:picChg chg="add mod">
          <ac:chgData name="Sargsyan, Davit [JRDUS]" userId="3e31b559-84b2-4844-9a39-5ca6ce0fe171" providerId="ADAL" clId="{A620A60A-EF90-4DAF-81C4-FDC447485F42}" dt="2021-07-13T21:08:20.322" v="3178" actId="14100"/>
          <ac:picMkLst>
            <pc:docMk/>
            <pc:sldMk cId="860491536" sldId="320"/>
            <ac:picMk id="6" creationId="{FFFF7C95-CC9D-4BCE-94F3-302CE42F8FE2}"/>
          </ac:picMkLst>
        </pc:picChg>
      </pc:sldChg>
      <pc:sldChg chg="addSp modSp new mod">
        <pc:chgData name="Sargsyan, Davit [JRDUS]" userId="3e31b559-84b2-4844-9a39-5ca6ce0fe171" providerId="ADAL" clId="{A620A60A-EF90-4DAF-81C4-FDC447485F42}" dt="2021-07-13T21:08:57.995" v="3185" actId="1076"/>
        <pc:sldMkLst>
          <pc:docMk/>
          <pc:sldMk cId="1385613001" sldId="321"/>
        </pc:sldMkLst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3" creationId="{68FB8CE3-F94C-404F-9BA6-50D888287E5D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5" creationId="{7A6BBC2F-C5BA-4448-97B1-04EC2213966D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6" creationId="{0E2F6B91-0AD3-4933-BC7D-34DF4A9B2498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7" creationId="{0E94D43E-8D78-46B9-9AA7-041A7C71267B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9" creationId="{7EDB1831-EB89-4F19-BDA4-1C6AAA0CB9C0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10" creationId="{F7512AB3-849A-4A9E-AD51-507CAA60B79E}"/>
          </ac:spMkLst>
        </pc:spChg>
        <pc:spChg chg="add mod">
          <ac:chgData name="Sargsyan, Davit [JRDUS]" userId="3e31b559-84b2-4844-9a39-5ca6ce0fe171" providerId="ADAL" clId="{A620A60A-EF90-4DAF-81C4-FDC447485F42}" dt="2021-07-13T21:08:57.995" v="3185" actId="1076"/>
          <ac:spMkLst>
            <pc:docMk/>
            <pc:sldMk cId="1385613001" sldId="321"/>
            <ac:spMk id="11" creationId="{77BA6682-8CEF-4070-A03A-D797D4444E82}"/>
          </ac:spMkLst>
        </pc:spChg>
        <pc:picChg chg="add mod">
          <ac:chgData name="Sargsyan, Davit [JRDUS]" userId="3e31b559-84b2-4844-9a39-5ca6ce0fe171" providerId="ADAL" clId="{A620A60A-EF90-4DAF-81C4-FDC447485F42}" dt="2021-07-13T21:08:57.995" v="3185" actId="1076"/>
          <ac:picMkLst>
            <pc:docMk/>
            <pc:sldMk cId="1385613001" sldId="321"/>
            <ac:picMk id="4" creationId="{E1275180-2DE6-44A6-B61C-486C899DB8FC}"/>
          </ac:picMkLst>
        </pc:picChg>
        <pc:picChg chg="add mod">
          <ac:chgData name="Sargsyan, Davit [JRDUS]" userId="3e31b559-84b2-4844-9a39-5ca6ce0fe171" providerId="ADAL" clId="{A620A60A-EF90-4DAF-81C4-FDC447485F42}" dt="2021-07-13T21:08:57.995" v="3185" actId="1076"/>
          <ac:picMkLst>
            <pc:docMk/>
            <pc:sldMk cId="1385613001" sldId="321"/>
            <ac:picMk id="8" creationId="{BCB5C0C8-4D9F-4BFF-85D9-D345BC950040}"/>
          </ac:picMkLst>
        </pc:picChg>
      </pc:sldChg>
      <pc:sldChg chg="addSp modSp new mod">
        <pc:chgData name="Sargsyan, Davit [JRDUS]" userId="3e31b559-84b2-4844-9a39-5ca6ce0fe171" providerId="ADAL" clId="{A620A60A-EF90-4DAF-81C4-FDC447485F42}" dt="2021-07-13T21:09:20.255" v="3187" actId="1076"/>
        <pc:sldMkLst>
          <pc:docMk/>
          <pc:sldMk cId="3284495139" sldId="322"/>
        </pc:sldMkLst>
        <pc:spChg chg="add mod">
          <ac:chgData name="Sargsyan, Davit [JRDUS]" userId="3e31b559-84b2-4844-9a39-5ca6ce0fe171" providerId="ADAL" clId="{A620A60A-EF90-4DAF-81C4-FDC447485F42}" dt="2021-07-13T21:09:20.255" v="3187" actId="1076"/>
          <ac:spMkLst>
            <pc:docMk/>
            <pc:sldMk cId="3284495139" sldId="322"/>
            <ac:spMk id="3" creationId="{0E35AA46-A643-47A9-A8D5-606470FE5EB2}"/>
          </ac:spMkLst>
        </pc:spChg>
        <pc:spChg chg="add mod">
          <ac:chgData name="Sargsyan, Davit [JRDUS]" userId="3e31b559-84b2-4844-9a39-5ca6ce0fe171" providerId="ADAL" clId="{A620A60A-EF90-4DAF-81C4-FDC447485F42}" dt="2021-07-13T21:09:20.255" v="3187" actId="1076"/>
          <ac:spMkLst>
            <pc:docMk/>
            <pc:sldMk cId="3284495139" sldId="322"/>
            <ac:spMk id="5" creationId="{54C10D5E-711D-45A0-AA89-E5DACE158D1F}"/>
          </ac:spMkLst>
        </pc:spChg>
        <pc:spChg chg="add mod">
          <ac:chgData name="Sargsyan, Davit [JRDUS]" userId="3e31b559-84b2-4844-9a39-5ca6ce0fe171" providerId="ADAL" clId="{A620A60A-EF90-4DAF-81C4-FDC447485F42}" dt="2021-07-13T21:09:20.255" v="3187" actId="1076"/>
          <ac:spMkLst>
            <pc:docMk/>
            <pc:sldMk cId="3284495139" sldId="322"/>
            <ac:spMk id="6" creationId="{034A244D-EE44-4E81-BD86-2C8F60376792}"/>
          </ac:spMkLst>
        </pc:spChg>
        <pc:picChg chg="add mod">
          <ac:chgData name="Sargsyan, Davit [JRDUS]" userId="3e31b559-84b2-4844-9a39-5ca6ce0fe171" providerId="ADAL" clId="{A620A60A-EF90-4DAF-81C4-FDC447485F42}" dt="2021-07-13T21:09:20.255" v="3187" actId="1076"/>
          <ac:picMkLst>
            <pc:docMk/>
            <pc:sldMk cId="3284495139" sldId="322"/>
            <ac:picMk id="4" creationId="{A38D5CDE-B81A-43C9-9820-4F30C8801881}"/>
          </ac:picMkLst>
        </pc:picChg>
      </pc:sldChg>
      <pc:sldChg chg="del">
        <pc:chgData name="Sargsyan, Davit [JRDUS]" userId="3e31b559-84b2-4844-9a39-5ca6ce0fe171" providerId="ADAL" clId="{A620A60A-EF90-4DAF-81C4-FDC447485F42}" dt="2021-07-12T00:03:00.096" v="41" actId="47"/>
        <pc:sldMkLst>
          <pc:docMk/>
          <pc:sldMk cId="3797748866" sldId="325"/>
        </pc:sldMkLst>
      </pc:sldChg>
      <pc:sldChg chg="del">
        <pc:chgData name="Sargsyan, Davit [JRDUS]" userId="3e31b559-84b2-4844-9a39-5ca6ce0fe171" providerId="ADAL" clId="{A620A60A-EF90-4DAF-81C4-FDC447485F42}" dt="2021-07-12T00:03:05.347" v="46" actId="47"/>
        <pc:sldMkLst>
          <pc:docMk/>
          <pc:sldMk cId="1071274547" sldId="331"/>
        </pc:sldMkLst>
      </pc:sldChg>
      <pc:sldChg chg="del">
        <pc:chgData name="Sargsyan, Davit [JRDUS]" userId="3e31b559-84b2-4844-9a39-5ca6ce0fe171" providerId="ADAL" clId="{A620A60A-EF90-4DAF-81C4-FDC447485F42}" dt="2021-07-12T00:03:01.456" v="43" actId="47"/>
        <pc:sldMkLst>
          <pc:docMk/>
          <pc:sldMk cId="4048630466" sldId="338"/>
        </pc:sldMkLst>
      </pc:sldChg>
      <pc:sldChg chg="del">
        <pc:chgData name="Sargsyan, Davit [JRDUS]" userId="3e31b559-84b2-4844-9a39-5ca6ce0fe171" providerId="ADAL" clId="{A620A60A-EF90-4DAF-81C4-FDC447485F42}" dt="2021-07-12T00:03:06.186" v="47" actId="47"/>
        <pc:sldMkLst>
          <pc:docMk/>
          <pc:sldMk cId="3553496774" sldId="340"/>
        </pc:sldMkLst>
      </pc:sldChg>
      <pc:sldChg chg="del">
        <pc:chgData name="Sargsyan, Davit [JRDUS]" userId="3e31b559-84b2-4844-9a39-5ca6ce0fe171" providerId="ADAL" clId="{A620A60A-EF90-4DAF-81C4-FDC447485F42}" dt="2021-07-12T00:03:00.651" v="42" actId="47"/>
        <pc:sldMkLst>
          <pc:docMk/>
          <pc:sldMk cId="1623426694" sldId="343"/>
        </pc:sldMkLst>
      </pc:sldChg>
      <pc:sldChg chg="del">
        <pc:chgData name="Sargsyan, Davit [JRDUS]" userId="3e31b559-84b2-4844-9a39-5ca6ce0fe171" providerId="ADAL" clId="{A620A60A-EF90-4DAF-81C4-FDC447485F42}" dt="2021-07-12T00:03:03.366" v="44" actId="47"/>
        <pc:sldMkLst>
          <pc:docMk/>
          <pc:sldMk cId="4126416069" sldId="344"/>
        </pc:sldMkLst>
      </pc:sldChg>
    </pc:docChg>
  </pc:docChgLst>
  <pc:docChgLst>
    <pc:chgData name="Tryputsen, Volha [JRDUS]" userId="dd4c92e7-cdfe-4183-bf89-cd4f2cf7b208" providerId="ADAL" clId="{24A2BB22-DD32-3F4D-A996-A242DC69BBC9}"/>
    <pc:docChg chg="undo custSel addSld delSld modSld sldOrd">
      <pc:chgData name="Tryputsen, Volha [JRDUS]" userId="dd4c92e7-cdfe-4183-bf89-cd4f2cf7b208" providerId="ADAL" clId="{24A2BB22-DD32-3F4D-A996-A242DC69BBC9}" dt="2021-07-06T05:48:47.173" v="1060" actId="1076"/>
      <pc:docMkLst>
        <pc:docMk/>
      </pc:docMkLst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960802220" sldId="289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170238254" sldId="290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177804673" sldId="291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370878254" sldId="292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794411687" sldId="293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2727582390" sldId="294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1987568786" sldId="295"/>
        </pc:sldMkLst>
      </pc:sldChg>
      <pc:sldChg chg="add del">
        <pc:chgData name="Tryputsen, Volha [JRDUS]" userId="dd4c92e7-cdfe-4183-bf89-cd4f2cf7b208" providerId="ADAL" clId="{24A2BB22-DD32-3F4D-A996-A242DC69BBC9}" dt="2021-07-06T04:22:26.372" v="3" actId="2696"/>
        <pc:sldMkLst>
          <pc:docMk/>
          <pc:sldMk cId="3548659716" sldId="296"/>
        </pc:sldMkLst>
      </pc:sldChg>
      <pc:sldChg chg="add del">
        <pc:chgData name="Tryputsen, Volha [JRDUS]" userId="dd4c92e7-cdfe-4183-bf89-cd4f2cf7b208" providerId="ADAL" clId="{24A2BB22-DD32-3F4D-A996-A242DC69BBC9}" dt="2021-07-06T04:39:32.740" v="132" actId="2696"/>
        <pc:sldMkLst>
          <pc:docMk/>
          <pc:sldMk cId="0" sldId="483"/>
        </pc:sldMkLst>
      </pc:sldChg>
      <pc:sldChg chg="addSp delSp modSp add mod">
        <pc:chgData name="Tryputsen, Volha [JRDUS]" userId="dd4c92e7-cdfe-4183-bf89-cd4f2cf7b208" providerId="ADAL" clId="{24A2BB22-DD32-3F4D-A996-A242DC69BBC9}" dt="2021-07-06T05:48:47.173" v="1060" actId="1076"/>
        <pc:sldMkLst>
          <pc:docMk/>
          <pc:sldMk cId="0" sldId="484"/>
        </pc:sldMkLst>
        <pc:spChg chg="add mod">
          <ac:chgData name="Tryputsen, Volha [JRDUS]" userId="dd4c92e7-cdfe-4183-bf89-cd4f2cf7b208" providerId="ADAL" clId="{24A2BB22-DD32-3F4D-A996-A242DC69BBC9}" dt="2021-07-06T04:55:58.099" v="492" actId="1076"/>
          <ac:spMkLst>
            <pc:docMk/>
            <pc:sldMk cId="0" sldId="484"/>
            <ac:spMk id="70" creationId="{04DB008A-0A98-CC40-9E72-0D79DCA5BD1D}"/>
          </ac:spMkLst>
        </pc:spChg>
        <pc:spChg chg="add del mod">
          <ac:chgData name="Tryputsen, Volha [JRDUS]" userId="dd4c92e7-cdfe-4183-bf89-cd4f2cf7b208" providerId="ADAL" clId="{24A2BB22-DD32-3F4D-A996-A242DC69BBC9}" dt="2021-07-06T04:56:04.220" v="494" actId="478"/>
          <ac:spMkLst>
            <pc:docMk/>
            <pc:sldMk cId="0" sldId="484"/>
            <ac:spMk id="71" creationId="{406563CF-6EF9-4C45-AF04-91B4DAD08A2D}"/>
          </ac:spMkLst>
        </pc:spChg>
        <pc:spChg chg="add del mod">
          <ac:chgData name="Tryputsen, Volha [JRDUS]" userId="dd4c92e7-cdfe-4183-bf89-cd4f2cf7b208" providerId="ADAL" clId="{24A2BB22-DD32-3F4D-A996-A242DC69BBC9}" dt="2021-07-06T04:56:14.702" v="496" actId="478"/>
          <ac:spMkLst>
            <pc:docMk/>
            <pc:sldMk cId="0" sldId="484"/>
            <ac:spMk id="72" creationId="{F4CB8B02-EA97-A24E-9D63-43C8EC2B0BCF}"/>
          </ac:spMkLst>
        </pc:spChg>
        <pc:spChg chg="add mod">
          <ac:chgData name="Tryputsen, Volha [JRDUS]" userId="dd4c92e7-cdfe-4183-bf89-cd4f2cf7b208" providerId="ADAL" clId="{24A2BB22-DD32-3F4D-A996-A242DC69BBC9}" dt="2021-07-06T04:57:53.401" v="513" actId="207"/>
          <ac:spMkLst>
            <pc:docMk/>
            <pc:sldMk cId="0" sldId="484"/>
            <ac:spMk id="73" creationId="{2A36C96E-CD89-FE41-B496-98D6B5273A11}"/>
          </ac:spMkLst>
        </pc:spChg>
        <pc:spChg chg="add mod">
          <ac:chgData name="Tryputsen, Volha [JRDUS]" userId="dd4c92e7-cdfe-4183-bf89-cd4f2cf7b208" providerId="ADAL" clId="{24A2BB22-DD32-3F4D-A996-A242DC69BBC9}" dt="2021-07-06T04:57:58.374" v="514" actId="1076"/>
          <ac:spMkLst>
            <pc:docMk/>
            <pc:sldMk cId="0" sldId="484"/>
            <ac:spMk id="74" creationId="{7A7AA873-1683-DC4D-B3AB-463CF63C6C60}"/>
          </ac:spMkLst>
        </pc:spChg>
        <pc:spChg chg="add del mod">
          <ac:chgData name="Tryputsen, Volha [JRDUS]" userId="dd4c92e7-cdfe-4183-bf89-cd4f2cf7b208" providerId="ADAL" clId="{24A2BB22-DD32-3F4D-A996-A242DC69BBC9}" dt="2021-07-06T05:04:42.882" v="726" actId="478"/>
          <ac:spMkLst>
            <pc:docMk/>
            <pc:sldMk cId="0" sldId="484"/>
            <ac:spMk id="75" creationId="{5DBF5EB2-4433-DE4D-B3D4-7A0D9E0F3E9E}"/>
          </ac:spMkLst>
        </pc:spChg>
        <pc:spChg chg="add del mod">
          <ac:chgData name="Tryputsen, Volha [JRDUS]" userId="dd4c92e7-cdfe-4183-bf89-cd4f2cf7b208" providerId="ADAL" clId="{24A2BB22-DD32-3F4D-A996-A242DC69BBC9}" dt="2021-07-06T05:04:50.469" v="729" actId="478"/>
          <ac:spMkLst>
            <pc:docMk/>
            <pc:sldMk cId="0" sldId="484"/>
            <ac:spMk id="76" creationId="{6AAE871D-0BC8-274C-8DEA-2F35202AAAE2}"/>
          </ac:spMkLst>
        </pc:spChg>
        <pc:spChg chg="add mod">
          <ac:chgData name="Tryputsen, Volha [JRDUS]" userId="dd4c92e7-cdfe-4183-bf89-cd4f2cf7b208" providerId="ADAL" clId="{24A2BB22-DD32-3F4D-A996-A242DC69BBC9}" dt="2021-07-06T05:48:47.173" v="1060" actId="1076"/>
          <ac:spMkLst>
            <pc:docMk/>
            <pc:sldMk cId="0" sldId="484"/>
            <ac:spMk id="80" creationId="{658908BA-3F5B-1443-994A-41094A666730}"/>
          </ac:spMkLst>
        </pc:spChg>
        <pc:spChg chg="mod">
          <ac:chgData name="Tryputsen, Volha [JRDUS]" userId="dd4c92e7-cdfe-4183-bf89-cd4f2cf7b208" providerId="ADAL" clId="{24A2BB22-DD32-3F4D-A996-A242DC69BBC9}" dt="2021-07-06T05:07:25.772" v="776" actId="255"/>
          <ac:spMkLst>
            <pc:docMk/>
            <pc:sldMk cId="0" sldId="484"/>
            <ac:spMk id="109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55.990" v="443" actId="1076"/>
          <ac:spMkLst>
            <pc:docMk/>
            <pc:sldMk cId="0" sldId="484"/>
            <ac:spMk id="109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02.513" v="657" actId="207"/>
          <ac:spMkLst>
            <pc:docMk/>
            <pc:sldMk cId="0" sldId="484"/>
            <ac:spMk id="109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6.273" v="441" actId="1076"/>
          <ac:spMkLst>
            <pc:docMk/>
            <pc:sldMk cId="0" sldId="484"/>
            <ac:spMk id="109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2:32.738" v="440" actId="1076"/>
          <ac:spMkLst>
            <pc:docMk/>
            <pc:sldMk cId="0" sldId="484"/>
            <ac:spMk id="110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15.781" v="1045" actId="20577"/>
          <ac:spMkLst>
            <pc:docMk/>
            <pc:sldMk cId="0" sldId="484"/>
            <ac:spMk id="1105" creationId="{00000000-0000-0000-0000-000000000000}"/>
          </ac:spMkLst>
        </pc:spChg>
        <pc:spChg chg="del 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0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0.052" v="509" actId="478"/>
          <ac:spMkLst>
            <pc:docMk/>
            <pc:sldMk cId="0" sldId="484"/>
            <ac:spMk id="1111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9.531" v="511" actId="478"/>
          <ac:spMkLst>
            <pc:docMk/>
            <pc:sldMk cId="0" sldId="484"/>
            <ac:spMk id="111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6:55.801" v="510" actId="478"/>
          <ac:spMkLst>
            <pc:docMk/>
            <pc:sldMk cId="0" sldId="484"/>
            <ac:spMk id="1113" creationId="{00000000-0000-0000-0000-000000000000}"/>
          </ac:spMkLst>
        </pc:spChg>
        <pc:spChg chg="topLvl">
          <ac:chgData name="Tryputsen, Volha [JRDUS]" userId="dd4c92e7-cdfe-4183-bf89-cd4f2cf7b208" providerId="ADAL" clId="{24A2BB22-DD32-3F4D-A996-A242DC69BBC9}" dt="2021-07-06T05:00:37.235" v="638" actId="478"/>
          <ac:spMkLst>
            <pc:docMk/>
            <pc:sldMk cId="0" sldId="484"/>
            <ac:spMk id="1114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1:54.911" v="707" actId="1038"/>
          <ac:spMkLst>
            <pc:docMk/>
            <pc:sldMk cId="0" sldId="484"/>
            <ac:spMk id="1118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9.260" v="666" actId="478"/>
          <ac:spMkLst>
            <pc:docMk/>
            <pc:sldMk cId="0" sldId="484"/>
            <ac:spMk id="111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3:50.624" v="454" actId="14100"/>
          <ac:spMkLst>
            <pc:docMk/>
            <pc:sldMk cId="0" sldId="484"/>
            <ac:spMk id="112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6:35.030" v="502" actId="1076"/>
          <ac:spMkLst>
            <pc:docMk/>
            <pc:sldMk cId="0" sldId="484"/>
            <ac:spMk id="112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22.046" v="1049" actId="20577"/>
          <ac:spMkLst>
            <pc:docMk/>
            <pc:sldMk cId="0" sldId="484"/>
            <ac:spMk id="1122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1:31.667" v="662" actId="478"/>
          <ac:spMkLst>
            <pc:docMk/>
            <pc:sldMk cId="0" sldId="484"/>
            <ac:spMk id="1124" creationId="{00000000-0000-0000-0000-000000000000}"/>
          </ac:spMkLst>
        </pc:spChg>
        <pc:spChg chg="del mod">
          <ac:chgData name="Tryputsen, Volha [JRDUS]" userId="dd4c92e7-cdfe-4183-bf89-cd4f2cf7b208" providerId="ADAL" clId="{24A2BB22-DD32-3F4D-A996-A242DC69BBC9}" dt="2021-07-06T05:01:36.690" v="665" actId="478"/>
          <ac:spMkLst>
            <pc:docMk/>
            <pc:sldMk cId="0" sldId="484"/>
            <ac:spMk id="1125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7:41.154" v="777" actId="14100"/>
          <ac:spMkLst>
            <pc:docMk/>
            <pc:sldMk cId="0" sldId="484"/>
            <ac:spMk id="1129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48:25.912" v="302" actId="478"/>
          <ac:spMkLst>
            <pc:docMk/>
            <pc:sldMk cId="0" sldId="484"/>
            <ac:spMk id="1130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3.128" v="479" actId="1038"/>
          <ac:spMkLst>
            <pc:docMk/>
            <pc:sldMk cId="0" sldId="484"/>
            <ac:spMk id="1131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47.736" v="471" actId="1076"/>
          <ac:spMkLst>
            <pc:docMk/>
            <pc:sldMk cId="0" sldId="484"/>
            <ac:spMk id="1132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4:54:57.562" v="480" actId="1076"/>
          <ac:spMkLst>
            <pc:docMk/>
            <pc:sldMk cId="0" sldId="484"/>
            <ac:spMk id="1133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15.436" v="717" actId="1076"/>
          <ac:spMkLst>
            <pc:docMk/>
            <pc:sldMk cId="0" sldId="484"/>
            <ac:spMk id="1146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4:51:42.111" v="433" actId="478"/>
          <ac:spMkLst>
            <pc:docMk/>
            <pc:sldMk cId="0" sldId="484"/>
            <ac:spMk id="1147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3:03.524" v="715" actId="207"/>
          <ac:spMkLst>
            <pc:docMk/>
            <pc:sldMk cId="0" sldId="484"/>
            <ac:spMk id="1148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02:39.082" v="712" actId="207"/>
          <ac:spMkLst>
            <pc:docMk/>
            <pc:sldMk cId="0" sldId="484"/>
            <ac:spMk id="1149" creationId="{00000000-0000-0000-0000-000000000000}"/>
          </ac:spMkLst>
        </pc:spChg>
        <pc:spChg chg="mod">
          <ac:chgData name="Tryputsen, Volha [JRDUS]" userId="dd4c92e7-cdfe-4183-bf89-cd4f2cf7b208" providerId="ADAL" clId="{24A2BB22-DD32-3F4D-A996-A242DC69BBC9}" dt="2021-07-06T05:48:31.685" v="1059" actId="20577"/>
          <ac:spMkLst>
            <pc:docMk/>
            <pc:sldMk cId="0" sldId="484"/>
            <ac:spMk id="1150" creationId="{00000000-0000-0000-0000-000000000000}"/>
          </ac:spMkLst>
        </pc:spChg>
        <pc:grpChg chg="mod">
          <ac:chgData name="Tryputsen, Volha [JRDUS]" userId="dd4c92e7-cdfe-4183-bf89-cd4f2cf7b208" providerId="ADAL" clId="{24A2BB22-DD32-3F4D-A996-A242DC69BBC9}" dt="2021-07-06T04:52:47.289" v="442" actId="1076"/>
          <ac:grpSpMkLst>
            <pc:docMk/>
            <pc:sldMk cId="0" sldId="484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0:37.235" v="638" actId="478"/>
          <ac:grpSpMkLst>
            <pc:docMk/>
            <pc:sldMk cId="0" sldId="484"/>
            <ac:grpSpMk id="1107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9.531" v="511" actId="478"/>
          <ac:grpSpMkLst>
            <pc:docMk/>
            <pc:sldMk cId="0" sldId="484"/>
            <ac:grpSpMk id="1108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4:56:55.801" v="510" actId="478"/>
          <ac:grpSpMkLst>
            <pc:docMk/>
            <pc:sldMk cId="0" sldId="484"/>
            <ac:grpSpMk id="1110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6:25.449" v="500" actId="1076"/>
          <ac:grpSpMkLst>
            <pc:docMk/>
            <pc:sldMk cId="0" sldId="484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1:31.667" v="662" actId="478"/>
          <ac:grpSpMkLst>
            <pc:docMk/>
            <pc:sldMk cId="0" sldId="484"/>
            <ac:grpSpMk id="1123" creationId="{00000000-0000-0000-0000-000000000000}"/>
          </ac:grpSpMkLst>
        </pc:grpChg>
        <pc:grpChg chg="add del mod">
          <ac:chgData name="Tryputsen, Volha [JRDUS]" userId="dd4c92e7-cdfe-4183-bf89-cd4f2cf7b208" providerId="ADAL" clId="{24A2BB22-DD32-3F4D-A996-A242DC69BBC9}" dt="2021-07-06T04:48:23.659" v="301" actId="167"/>
          <ac:grpSpMkLst>
            <pc:docMk/>
            <pc:sldMk cId="0" sldId="484"/>
            <ac:grpSpMk id="1126" creationId="{00000000-0000-0000-0000-000000000000}"/>
          </ac:grpSpMkLst>
        </pc:grpChg>
        <pc:grpChg chg="mod">
          <ac:chgData name="Tryputsen, Volha [JRDUS]" userId="dd4c92e7-cdfe-4183-bf89-cd4f2cf7b208" providerId="ADAL" clId="{24A2BB22-DD32-3F4D-A996-A242DC69BBC9}" dt="2021-07-06T04:51:21.470" v="432" actId="167"/>
          <ac:grpSpMkLst>
            <pc:docMk/>
            <pc:sldMk cId="0" sldId="484"/>
            <ac:grpSpMk id="1143" creationId="{00000000-0000-0000-0000-000000000000}"/>
          </ac:grpSpMkLst>
        </pc:grpChg>
        <pc:picChg chg="add mod modCrop">
          <ac:chgData name="Tryputsen, Volha [JRDUS]" userId="dd4c92e7-cdfe-4183-bf89-cd4f2cf7b208" providerId="ADAL" clId="{24A2BB22-DD32-3F4D-A996-A242DC69BBC9}" dt="2021-07-06T05:06:43.117" v="770" actId="1076"/>
          <ac:picMkLst>
            <pc:docMk/>
            <pc:sldMk cId="0" sldId="484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4:42:58.502" v="238" actId="1076"/>
          <ac:picMkLst>
            <pc:docMk/>
            <pc:sldMk cId="0" sldId="484"/>
            <ac:picMk id="1026" creationId="{54F9E10D-6356-4C48-9E5C-B5E65CCA67CE}"/>
          </ac:picMkLst>
        </pc:picChg>
        <pc:picChg chg="add mod">
          <ac:chgData name="Tryputsen, Volha [JRDUS]" userId="dd4c92e7-cdfe-4183-bf89-cd4f2cf7b208" providerId="ADAL" clId="{24A2BB22-DD32-3F4D-A996-A242DC69BBC9}" dt="2021-07-06T05:02:10.375" v="709" actId="732"/>
          <ac:picMkLst>
            <pc:docMk/>
            <pc:sldMk cId="0" sldId="484"/>
            <ac:picMk id="1028" creationId="{620B3CA6-41A5-FD41-A049-2F3A3121EA87}"/>
          </ac:picMkLst>
        </pc:picChg>
        <pc:picChg chg="add mod">
          <ac:chgData name="Tryputsen, Volha [JRDUS]" userId="dd4c92e7-cdfe-4183-bf89-cd4f2cf7b208" providerId="ADAL" clId="{24A2BB22-DD32-3F4D-A996-A242DC69BBC9}" dt="2021-07-06T05:00:54.533" v="656" actId="1036"/>
          <ac:picMkLst>
            <pc:docMk/>
            <pc:sldMk cId="0" sldId="484"/>
            <ac:picMk id="1030" creationId="{D02560C5-AC1B-3A4A-8320-0363D210BFB2}"/>
          </ac:picMkLst>
        </pc:picChg>
        <pc:picChg chg="add mod">
          <ac:chgData name="Tryputsen, Volha [JRDUS]" userId="dd4c92e7-cdfe-4183-bf89-cd4f2cf7b208" providerId="ADAL" clId="{24A2BB22-DD32-3F4D-A996-A242DC69BBC9}" dt="2021-07-06T05:03:22.056" v="719" actId="14100"/>
          <ac:picMkLst>
            <pc:docMk/>
            <pc:sldMk cId="0" sldId="484"/>
            <ac:picMk id="1032" creationId="{A00FE6BA-9AD5-E94A-B489-08BE872BFF09}"/>
          </ac:picMkLst>
        </pc:picChg>
        <pc:picChg chg="add mod">
          <ac:chgData name="Tryputsen, Volha [JRDUS]" userId="dd4c92e7-cdfe-4183-bf89-cd4f2cf7b208" providerId="ADAL" clId="{24A2BB22-DD32-3F4D-A996-A242DC69BBC9}" dt="2021-07-06T05:47:32.792" v="1029" actId="1076"/>
          <ac:picMkLst>
            <pc:docMk/>
            <pc:sldMk cId="0" sldId="484"/>
            <ac:picMk id="1034" creationId="{2C70D27D-E067-1A40-B0D0-A297EB23D2E3}"/>
          </ac:picMkLst>
        </pc:picChg>
      </pc:sldChg>
      <pc:sldChg chg="addSp modSp add mod modNotes">
        <pc:chgData name="Tryputsen, Volha [JRDUS]" userId="dd4c92e7-cdfe-4183-bf89-cd4f2cf7b208" providerId="ADAL" clId="{24A2BB22-DD32-3F4D-A996-A242DC69BBC9}" dt="2021-07-06T04:22:39.691" v="18" actId="20577"/>
        <pc:sldMkLst>
          <pc:docMk/>
          <pc:sldMk cId="1050364855" sldId="484"/>
        </pc:sldMkLst>
        <pc:picChg chg="add mod">
          <ac:chgData name="Tryputsen, Volha [JRDUS]" userId="dd4c92e7-cdfe-4183-bf89-cd4f2cf7b208" providerId="ADAL" clId="{24A2BB22-DD32-3F4D-A996-A242DC69BBC9}" dt="2021-07-06T04:22:39.587" v="17"/>
          <ac:picMkLst>
            <pc:docMk/>
            <pc:sldMk cId="1050364855" sldId="484"/>
            <ac:picMk id="5" creationId="{F0DEC297-9DB9-084F-A4F6-2C5AB32ACECD}"/>
          </ac:picMkLst>
        </pc:picChg>
      </pc:sldChg>
      <pc:sldChg chg="addSp delSp modSp add mod">
        <pc:chgData name="Tryputsen, Volha [JRDUS]" userId="dd4c92e7-cdfe-4183-bf89-cd4f2cf7b208" providerId="ADAL" clId="{24A2BB22-DD32-3F4D-A996-A242DC69BBC9}" dt="2021-07-06T05:42:55.572" v="934" actId="14100"/>
        <pc:sldMkLst>
          <pc:docMk/>
          <pc:sldMk cId="920610618" sldId="485"/>
        </pc:sldMkLst>
        <pc:spChg chg="add del mod">
          <ac:chgData name="Tryputsen, Volha [JRDUS]" userId="dd4c92e7-cdfe-4183-bf89-cd4f2cf7b208" providerId="ADAL" clId="{24A2BB22-DD32-3F4D-A996-A242DC69BBC9}" dt="2021-07-06T05:26:27.433" v="843" actId="478"/>
          <ac:spMkLst>
            <pc:docMk/>
            <pc:sldMk cId="920610618" sldId="485"/>
            <ac:spMk id="8" creationId="{DA15BB29-2B9B-7248-8171-25E8EBCEAF9E}"/>
          </ac:spMkLst>
        </pc:spChg>
        <pc:spChg chg="add mod">
          <ac:chgData name="Tryputsen, Volha [JRDUS]" userId="dd4c92e7-cdfe-4183-bf89-cd4f2cf7b208" providerId="ADAL" clId="{24A2BB22-DD32-3F4D-A996-A242DC69BBC9}" dt="2021-07-06T05:42:30.579" v="926" actId="1076"/>
          <ac:spMkLst>
            <pc:docMk/>
            <pc:sldMk cId="920610618" sldId="485"/>
            <ac:spMk id="11" creationId="{26802E9A-A29E-BF42-BB87-400F6F323C6F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0" creationId="{04DB008A-0A98-CC40-9E72-0D79DCA5BD1D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3" creationId="{2A36C96E-CD89-FE41-B496-98D6B5273A11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74" creationId="{7A7AA873-1683-DC4D-B3AB-463CF63C6C60}"/>
          </ac:spMkLst>
        </pc:spChg>
        <pc:spChg chg="add mod">
          <ac:chgData name="Tryputsen, Volha [JRDUS]" userId="dd4c92e7-cdfe-4183-bf89-cd4f2cf7b208" providerId="ADAL" clId="{24A2BB22-DD32-3F4D-A996-A242DC69BBC9}" dt="2021-07-06T05:42:40.060" v="929" actId="1076"/>
          <ac:spMkLst>
            <pc:docMk/>
            <pc:sldMk cId="920610618" sldId="485"/>
            <ac:spMk id="75" creationId="{3ECFE803-36CC-5A4E-AFDD-4DD6DDF8D772}"/>
          </ac:spMkLst>
        </pc:spChg>
        <pc:spChg chg="add mod">
          <ac:chgData name="Tryputsen, Volha [JRDUS]" userId="dd4c92e7-cdfe-4183-bf89-cd4f2cf7b208" providerId="ADAL" clId="{24A2BB22-DD32-3F4D-A996-A242DC69BBC9}" dt="2021-07-06T05:42:49.332" v="932" actId="1076"/>
          <ac:spMkLst>
            <pc:docMk/>
            <pc:sldMk cId="920610618" sldId="485"/>
            <ac:spMk id="76" creationId="{04DB3C8F-9266-5B45-901F-B3BC4D67729C}"/>
          </ac:spMkLst>
        </pc:spChg>
        <pc:spChg chg="mod">
          <ac:chgData name="Tryputsen, Volha [JRDUS]" userId="dd4c92e7-cdfe-4183-bf89-cd4f2cf7b208" providerId="ADAL" clId="{24A2BB22-DD32-3F4D-A996-A242DC69BBC9}" dt="2021-07-06T05:08:24.810" v="811" actId="5793"/>
          <ac:spMkLst>
            <pc:docMk/>
            <pc:sldMk cId="920610618" sldId="485"/>
            <ac:spMk id="1093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32.156" v="813" actId="478"/>
          <ac:spMkLst>
            <pc:docMk/>
            <pc:sldMk cId="920610618" sldId="485"/>
            <ac:spMk id="1094" creationId="{00000000-0000-0000-0000-000000000000}"/>
          </ac:spMkLst>
        </pc:spChg>
        <pc:spChg chg="del">
          <ac:chgData name="Tryputsen, Volha [JRDUS]" userId="dd4c92e7-cdfe-4183-bf89-cd4f2cf7b208" providerId="ADAL" clId="{24A2BB22-DD32-3F4D-A996-A242DC69BBC9}" dt="2021-07-06T05:08:29.983" v="812" actId="478"/>
          <ac:spMkLst>
            <pc:docMk/>
            <pc:sldMk cId="920610618" sldId="485"/>
            <ac:spMk id="1114" creationId="{00000000-0000-0000-0000-000000000000}"/>
          </ac:spMkLst>
        </pc:s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09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15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26" creationId="{00000000-0000-0000-0000-000000000000}"/>
          </ac:grpSpMkLst>
        </pc:grpChg>
        <pc:grpChg chg="del">
          <ac:chgData name="Tryputsen, Volha [JRDUS]" userId="dd4c92e7-cdfe-4183-bf89-cd4f2cf7b208" providerId="ADAL" clId="{24A2BB22-DD32-3F4D-A996-A242DC69BBC9}" dt="2021-07-06T05:08:29.983" v="812" actId="478"/>
          <ac:grpSpMkLst>
            <pc:docMk/>
            <pc:sldMk cId="920610618" sldId="485"/>
            <ac:grpSpMk id="1143" creationId="{00000000-0000-0000-0000-000000000000}"/>
          </ac:grpSpMkLst>
        </pc:grpChg>
        <pc:picChg chg="add mod">
          <ac:chgData name="Tryputsen, Volha [JRDUS]" userId="dd4c92e7-cdfe-4183-bf89-cd4f2cf7b208" providerId="ADAL" clId="{24A2BB22-DD32-3F4D-A996-A242DC69BBC9}" dt="2021-07-06T05:29:48.823" v="876" actId="1076"/>
          <ac:picMkLst>
            <pc:docMk/>
            <pc:sldMk cId="920610618" sldId="485"/>
            <ac:picMk id="2" creationId="{1C62063F-EDB4-3E42-8FDC-C6ACD70685A5}"/>
          </ac:picMkLst>
        </pc:picChg>
        <pc:picChg chg="del">
          <ac:chgData name="Tryputsen, Volha [JRDUS]" userId="dd4c92e7-cdfe-4183-bf89-cd4f2cf7b208" providerId="ADAL" clId="{24A2BB22-DD32-3F4D-A996-A242DC69BBC9}" dt="2021-07-06T05:08:20.875" v="807" actId="478"/>
          <ac:picMkLst>
            <pc:docMk/>
            <pc:sldMk cId="920610618" sldId="485"/>
            <ac:picMk id="3" creationId="{879347BB-3275-9844-8A9B-E0EDF73DA725}"/>
          </ac:picMkLst>
        </pc:picChg>
        <pc:picChg chg="add mod">
          <ac:chgData name="Tryputsen, Volha [JRDUS]" userId="dd4c92e7-cdfe-4183-bf89-cd4f2cf7b208" providerId="ADAL" clId="{24A2BB22-DD32-3F4D-A996-A242DC69BBC9}" dt="2021-07-06T05:29:33.897" v="871" actId="1076"/>
          <ac:picMkLst>
            <pc:docMk/>
            <pc:sldMk cId="920610618" sldId="485"/>
            <ac:picMk id="4" creationId="{9C67FF9E-C22B-9A40-BDDA-824FEBFF0904}"/>
          </ac:picMkLst>
        </pc:picChg>
        <pc:picChg chg="add mod modCrop">
          <ac:chgData name="Tryputsen, Volha [JRDUS]" userId="dd4c92e7-cdfe-4183-bf89-cd4f2cf7b208" providerId="ADAL" clId="{24A2BB22-DD32-3F4D-A996-A242DC69BBC9}" dt="2021-07-06T05:29:31.737" v="870" actId="1076"/>
          <ac:picMkLst>
            <pc:docMk/>
            <pc:sldMk cId="920610618" sldId="485"/>
            <ac:picMk id="5" creationId="{96476343-E404-314A-AF6A-CBDE85603EA8}"/>
          </ac:picMkLst>
        </pc:picChg>
        <pc:picChg chg="add mod modCrop">
          <ac:chgData name="Tryputsen, Volha [JRDUS]" userId="dd4c92e7-cdfe-4183-bf89-cd4f2cf7b208" providerId="ADAL" clId="{24A2BB22-DD32-3F4D-A996-A242DC69BBC9}" dt="2021-07-06T05:29:37.522" v="872" actId="1076"/>
          <ac:picMkLst>
            <pc:docMk/>
            <pc:sldMk cId="920610618" sldId="485"/>
            <ac:picMk id="6" creationId="{AAA1F878-48B3-8541-A880-887F18431AF3}"/>
          </ac:picMkLst>
        </pc:picChg>
        <pc:picChg chg="add mod modCrop">
          <ac:chgData name="Tryputsen, Volha [JRDUS]" userId="dd4c92e7-cdfe-4183-bf89-cd4f2cf7b208" providerId="ADAL" clId="{24A2BB22-DD32-3F4D-A996-A242DC69BBC9}" dt="2021-07-06T05:29:55.872" v="878" actId="1076"/>
          <ac:picMkLst>
            <pc:docMk/>
            <pc:sldMk cId="920610618" sldId="485"/>
            <ac:picMk id="7" creationId="{23912313-6429-E541-B6B8-330B44A1BA61}"/>
          </ac:picMkLst>
        </pc:picChg>
        <pc:picChg chg="add del mod">
          <ac:chgData name="Tryputsen, Volha [JRDUS]" userId="dd4c92e7-cdfe-4183-bf89-cd4f2cf7b208" providerId="ADAL" clId="{24A2BB22-DD32-3F4D-A996-A242DC69BBC9}" dt="2021-07-06T05:37:06.483" v="883" actId="478"/>
          <ac:picMkLst>
            <pc:docMk/>
            <pc:sldMk cId="920610618" sldId="485"/>
            <ac:picMk id="9" creationId="{B2475FD7-A8CC-724A-B957-08E238D60CB1}"/>
          </ac:picMkLst>
        </pc:picChg>
        <pc:picChg chg="add mod">
          <ac:chgData name="Tryputsen, Volha [JRDUS]" userId="dd4c92e7-cdfe-4183-bf89-cd4f2cf7b208" providerId="ADAL" clId="{24A2BB22-DD32-3F4D-A996-A242DC69BBC9}" dt="2021-07-06T05:37:16.518" v="888" actId="1076"/>
          <ac:picMkLst>
            <pc:docMk/>
            <pc:sldMk cId="920610618" sldId="485"/>
            <ac:picMk id="10" creationId="{5CBEBD72-7B92-C645-89F4-8486CDFBB1E4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6" creationId="{54F9E10D-6356-4C48-9E5C-B5E65CCA67CE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28" creationId="{620B3CA6-41A5-FD41-A049-2F3A3121EA87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0" creationId="{D02560C5-AC1B-3A4A-8320-0363D210BFB2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2" creationId="{A00FE6BA-9AD5-E94A-B489-08BE872BFF09}"/>
          </ac:picMkLst>
        </pc:picChg>
        <pc:picChg chg="del">
          <ac:chgData name="Tryputsen, Volha [JRDUS]" userId="dd4c92e7-cdfe-4183-bf89-cd4f2cf7b208" providerId="ADAL" clId="{24A2BB22-DD32-3F4D-A996-A242DC69BBC9}" dt="2021-07-06T05:08:29.983" v="812" actId="478"/>
          <ac:picMkLst>
            <pc:docMk/>
            <pc:sldMk cId="920610618" sldId="485"/>
            <ac:picMk id="1034" creationId="{2C70D27D-E067-1A40-B0D0-A297EB23D2E3}"/>
          </ac:picMkLst>
        </pc:picChg>
        <pc:picChg chg="add mod">
          <ac:chgData name="Tryputsen, Volha [JRDUS]" userId="dd4c92e7-cdfe-4183-bf89-cd4f2cf7b208" providerId="ADAL" clId="{24A2BB22-DD32-3F4D-A996-A242DC69BBC9}" dt="2021-07-06T05:42:27.901" v="925" actId="14100"/>
          <ac:picMkLst>
            <pc:docMk/>
            <pc:sldMk cId="920610618" sldId="485"/>
            <ac:picMk id="3074" creationId="{D292F355-6743-134E-89C7-40B1E0671AFB}"/>
          </ac:picMkLst>
        </pc:picChg>
        <pc:picChg chg="add mod">
          <ac:chgData name="Tryputsen, Volha [JRDUS]" userId="dd4c92e7-cdfe-4183-bf89-cd4f2cf7b208" providerId="ADAL" clId="{24A2BB22-DD32-3F4D-A996-A242DC69BBC9}" dt="2021-07-06T05:42:36.129" v="928" actId="1076"/>
          <ac:picMkLst>
            <pc:docMk/>
            <pc:sldMk cId="920610618" sldId="485"/>
            <ac:picMk id="3076" creationId="{1E0C948D-9260-AC4C-AB32-2966E3FCCDC5}"/>
          </ac:picMkLst>
        </pc:picChg>
        <pc:picChg chg="add mod">
          <ac:chgData name="Tryputsen, Volha [JRDUS]" userId="dd4c92e7-cdfe-4183-bf89-cd4f2cf7b208" providerId="ADAL" clId="{24A2BB22-DD32-3F4D-A996-A242DC69BBC9}" dt="2021-07-06T05:42:55.572" v="934" actId="14100"/>
          <ac:picMkLst>
            <pc:docMk/>
            <pc:sldMk cId="920610618" sldId="485"/>
            <ac:picMk id="3078" creationId="{A4CDA156-23E1-F143-9BDE-4550C1E2A641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107" v="34"/>
        <pc:sldMkLst>
          <pc:docMk/>
          <pc:sldMk cId="1843618012" sldId="485"/>
        </pc:sldMkLst>
        <pc:picChg chg="add mod">
          <ac:chgData name="Tryputsen, Volha [JRDUS]" userId="dd4c92e7-cdfe-4183-bf89-cd4f2cf7b208" providerId="ADAL" clId="{24A2BB22-DD32-3F4D-A996-A242DC69BBC9}" dt="2021-07-06T04:22:39.810" v="32"/>
          <ac:picMkLst>
            <pc:docMk/>
            <pc:sldMk cId="1843618012" sldId="485"/>
            <ac:picMk id="5" creationId="{37C03CA6-976F-DA4C-96BF-5E50BE54A47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288" v="50"/>
        <pc:sldMkLst>
          <pc:docMk/>
          <pc:sldMk cId="902943289" sldId="486"/>
        </pc:sldMkLst>
        <pc:picChg chg="add mod">
          <ac:chgData name="Tryputsen, Volha [JRDUS]" userId="dd4c92e7-cdfe-4183-bf89-cd4f2cf7b208" providerId="ADAL" clId="{24A2BB22-DD32-3F4D-A996-A242DC69BBC9}" dt="2021-07-06T04:22:40.205" v="48"/>
          <ac:picMkLst>
            <pc:docMk/>
            <pc:sldMk cId="902943289" sldId="486"/>
            <ac:picMk id="5" creationId="{6A08E318-0756-244C-9EEF-0DA4F1AFBE0B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604" v="66"/>
        <pc:sldMkLst>
          <pc:docMk/>
          <pc:sldMk cId="1530529110" sldId="487"/>
        </pc:sldMkLst>
        <pc:picChg chg="add mod">
          <ac:chgData name="Tryputsen, Volha [JRDUS]" userId="dd4c92e7-cdfe-4183-bf89-cd4f2cf7b208" providerId="ADAL" clId="{24A2BB22-DD32-3F4D-A996-A242DC69BBC9}" dt="2021-07-06T04:22:40.440" v="64"/>
          <ac:picMkLst>
            <pc:docMk/>
            <pc:sldMk cId="1530529110" sldId="487"/>
            <ac:picMk id="5" creationId="{141B2DE8-EA45-034B-BA46-929C5B07EBF8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0.833" v="82"/>
        <pc:sldMkLst>
          <pc:docMk/>
          <pc:sldMk cId="746734741" sldId="488"/>
        </pc:sldMkLst>
        <pc:picChg chg="add mod">
          <ac:chgData name="Tryputsen, Volha [JRDUS]" userId="dd4c92e7-cdfe-4183-bf89-cd4f2cf7b208" providerId="ADAL" clId="{24A2BB22-DD32-3F4D-A996-A242DC69BBC9}" dt="2021-07-06T04:22:40.743" v="80"/>
          <ac:picMkLst>
            <pc:docMk/>
            <pc:sldMk cId="746734741" sldId="488"/>
            <ac:picMk id="5" creationId="{DA811DB7-007B-0D45-9B01-CD68EA8F9FD3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230" v="98"/>
        <pc:sldMkLst>
          <pc:docMk/>
          <pc:sldMk cId="3176395695" sldId="489"/>
        </pc:sldMkLst>
        <pc:picChg chg="add mod">
          <ac:chgData name="Tryputsen, Volha [JRDUS]" userId="dd4c92e7-cdfe-4183-bf89-cd4f2cf7b208" providerId="ADAL" clId="{24A2BB22-DD32-3F4D-A996-A242DC69BBC9}" dt="2021-07-06T04:22:40.988" v="96"/>
          <ac:picMkLst>
            <pc:docMk/>
            <pc:sldMk cId="3176395695" sldId="489"/>
            <ac:picMk id="5" creationId="{60130663-6132-FD44-B8BB-F4605D10D23E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414" v="114"/>
        <pc:sldMkLst>
          <pc:docMk/>
          <pc:sldMk cId="869679161" sldId="490"/>
        </pc:sldMkLst>
        <pc:picChg chg="add mod">
          <ac:chgData name="Tryputsen, Volha [JRDUS]" userId="dd4c92e7-cdfe-4183-bf89-cd4f2cf7b208" providerId="ADAL" clId="{24A2BB22-DD32-3F4D-A996-A242DC69BBC9}" dt="2021-07-06T04:22:41.333" v="112"/>
          <ac:picMkLst>
            <pc:docMk/>
            <pc:sldMk cId="869679161" sldId="490"/>
            <ac:picMk id="5" creationId="{8FC5D6AA-0B2B-2C4F-8B7B-63D18EA8AA07}"/>
          </ac:picMkLst>
        </pc:picChg>
      </pc:sldChg>
      <pc:sldChg chg="addSp modSp add mod ord modNotes">
        <pc:chgData name="Tryputsen, Volha [JRDUS]" userId="dd4c92e7-cdfe-4183-bf89-cd4f2cf7b208" providerId="ADAL" clId="{24A2BB22-DD32-3F4D-A996-A242DC69BBC9}" dt="2021-07-06T04:22:41.807" v="130"/>
        <pc:sldMkLst>
          <pc:docMk/>
          <pc:sldMk cId="1163872820" sldId="491"/>
        </pc:sldMkLst>
        <pc:picChg chg="add mod">
          <ac:chgData name="Tryputsen, Volha [JRDUS]" userId="dd4c92e7-cdfe-4183-bf89-cd4f2cf7b208" providerId="ADAL" clId="{24A2BB22-DD32-3F4D-A996-A242DC69BBC9}" dt="2021-07-06T04:22:41.545" v="128"/>
          <ac:picMkLst>
            <pc:docMk/>
            <pc:sldMk cId="1163872820" sldId="491"/>
            <ac:picMk id="5" creationId="{4199EA96-728B-7D46-B6FA-7418B751F36C}"/>
          </ac:picMkLst>
        </pc:picChg>
      </pc:sldChg>
    </pc:docChg>
  </pc:docChgLst>
  <pc:docChgLst>
    <pc:chgData name="Tryputsen, Volha [JRDUS]" userId="S::vtryputs@its.jnj.com::dd4c92e7-cdfe-4183-bf89-cd4f2cf7b208" providerId="AD" clId="Web-{4B3529E0-931A-4247-8320-C6F7983E1CDC}"/>
    <pc:docChg chg="addSld delSld modSld sldOrd">
      <pc:chgData name="Tryputsen, Volha [JRDUS]" userId="S::vtryputs@its.jnj.com::dd4c92e7-cdfe-4183-bf89-cd4f2cf7b208" providerId="AD" clId="Web-{4B3529E0-931A-4247-8320-C6F7983E1CDC}" dt="2021-07-08T04:44:06.632" v="530"/>
      <pc:docMkLst>
        <pc:docMk/>
      </pc:docMkLst>
      <pc:sldChg chg="addSp delSp modSp new del ord">
        <pc:chgData name="Tryputsen, Volha [JRDUS]" userId="S::vtryputs@its.jnj.com::dd4c92e7-cdfe-4183-bf89-cd4f2cf7b208" providerId="AD" clId="Web-{4B3529E0-931A-4247-8320-C6F7983E1CDC}" dt="2021-07-08T03:46:17.471" v="175"/>
        <pc:sldMkLst>
          <pc:docMk/>
          <pc:sldMk cId="1702719191" sldId="290"/>
        </pc:sldMkLst>
        <pc:spChg chg="mod">
          <ac:chgData name="Tryputsen, Volha [JRDUS]" userId="S::vtryputs@its.jnj.com::dd4c92e7-cdfe-4183-bf89-cd4f2cf7b208" providerId="AD" clId="Web-{4B3529E0-931A-4247-8320-C6F7983E1CDC}" dt="2021-07-08T03:45:29.345" v="141" actId="20577"/>
          <ac:spMkLst>
            <pc:docMk/>
            <pc:sldMk cId="1702719191" sldId="290"/>
            <ac:spMk id="2" creationId="{1C2B4062-1993-47B7-AD4B-B5679BDC9B59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3:41:41.903" v="34"/>
          <ac:spMkLst>
            <pc:docMk/>
            <pc:sldMk cId="1702719191" sldId="290"/>
            <ac:spMk id="3" creationId="{8F07B106-A2CF-4180-9FA6-C218CDD2E219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13.656" v="127" actId="1076"/>
          <ac:spMkLst>
            <pc:docMk/>
            <pc:sldMk cId="1702719191" sldId="290"/>
            <ac:spMk id="52" creationId="{71CF87A9-7625-47C6-A0EA-D1490CF470FB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23.438" v="129" actId="1076"/>
          <ac:spMkLst>
            <pc:docMk/>
            <pc:sldMk cId="1702719191" sldId="290"/>
            <ac:spMk id="54" creationId="{9D9E93B0-3FA8-404A-B131-C66D4EC2DDD3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44:36.469" v="133" actId="1076"/>
          <ac:spMkLst>
            <pc:docMk/>
            <pc:sldMk cId="1702719191" sldId="290"/>
            <ac:spMk id="56" creationId="{7E280B15-408A-4CBB-B8B9-8F801A621233}"/>
          </ac:spMkLst>
        </pc:spChg>
        <pc:picChg chg="add mod">
          <ac:chgData name="Tryputsen, Volha [JRDUS]" userId="S::vtryputs@its.jnj.com::dd4c92e7-cdfe-4183-bf89-cd4f2cf7b208" providerId="AD" clId="Web-{4B3529E0-931A-4247-8320-C6F7983E1CDC}" dt="2021-07-08T03:44:02.078" v="120" actId="1076"/>
          <ac:picMkLst>
            <pc:docMk/>
            <pc:sldMk cId="1702719191" sldId="290"/>
            <ac:picMk id="6" creationId="{79828A9E-A3B2-4196-A720-F02A4F505D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078" v="121" actId="1076"/>
          <ac:picMkLst>
            <pc:docMk/>
            <pc:sldMk cId="1702719191" sldId="290"/>
            <ac:picMk id="8" creationId="{DBAA0D55-69ED-4E08-AE56-FB5AACDC36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094" v="122" actId="1076"/>
          <ac:picMkLst>
            <pc:docMk/>
            <pc:sldMk cId="1702719191" sldId="290"/>
            <ac:picMk id="10" creationId="{A8AAC66A-FC0E-4D4E-8025-3ED0462DAB7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09" v="123" actId="1076"/>
          <ac:picMkLst>
            <pc:docMk/>
            <pc:sldMk cId="1702719191" sldId="290"/>
            <ac:picMk id="12" creationId="{3AC3EE30-05E3-416C-B4C9-67AD6F3827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09" v="124" actId="1076"/>
          <ac:picMkLst>
            <pc:docMk/>
            <pc:sldMk cId="1702719191" sldId="290"/>
            <ac:picMk id="14" creationId="{4823ED98-4BD4-4385-8068-8F421C6538F7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09" v="113" actId="1076"/>
          <ac:picMkLst>
            <pc:docMk/>
            <pc:sldMk cId="1702719191" sldId="290"/>
            <ac:picMk id="16" creationId="{6D6A8D4E-BC7C-4952-A6E3-0F6B25D8B1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2.125" v="125" actId="1076"/>
          <ac:picMkLst>
            <pc:docMk/>
            <pc:sldMk cId="1702719191" sldId="290"/>
            <ac:picMk id="18" creationId="{E5F5A826-9759-4902-90D2-DEA2289D84B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25" v="114" actId="1076"/>
          <ac:picMkLst>
            <pc:docMk/>
            <pc:sldMk cId="1702719191" sldId="290"/>
            <ac:picMk id="20" creationId="{D5358069-1789-40E9-9114-EF96742AF8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40" v="115" actId="1076"/>
          <ac:picMkLst>
            <pc:docMk/>
            <pc:sldMk cId="1702719191" sldId="290"/>
            <ac:picMk id="22" creationId="{4383F857-853F-4D54-B545-05DAAB7271D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40" v="116" actId="1076"/>
          <ac:picMkLst>
            <pc:docMk/>
            <pc:sldMk cId="1702719191" sldId="290"/>
            <ac:picMk id="24" creationId="{02DBBDEA-0CEA-45E7-ABEF-476AD319514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56" v="117" actId="1076"/>
          <ac:picMkLst>
            <pc:docMk/>
            <pc:sldMk cId="1702719191" sldId="290"/>
            <ac:picMk id="26" creationId="{116D5911-6B5E-468C-B481-D358D033BE9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54.672" v="118" actId="1076"/>
          <ac:picMkLst>
            <pc:docMk/>
            <pc:sldMk cId="1702719191" sldId="290"/>
            <ac:picMk id="28" creationId="{18A4A316-1EF3-4B8B-9502-FE3170BFA54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890" v="104" actId="1076"/>
          <ac:picMkLst>
            <pc:docMk/>
            <pc:sldMk cId="1702719191" sldId="290"/>
            <ac:picMk id="30" creationId="{0D0A41A3-EDD9-455B-95CE-F07F4BD99428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06" v="105" actId="1076"/>
          <ac:picMkLst>
            <pc:docMk/>
            <pc:sldMk cId="1702719191" sldId="290"/>
            <ac:picMk id="32" creationId="{2F223BDE-1E20-4651-A7C5-EE316CA6FF0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21" v="106" actId="1076"/>
          <ac:picMkLst>
            <pc:docMk/>
            <pc:sldMk cId="1702719191" sldId="290"/>
            <ac:picMk id="34" creationId="{BE7930C5-666D-4866-8394-1F02827089E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21" v="107" actId="1076"/>
          <ac:picMkLst>
            <pc:docMk/>
            <pc:sldMk cId="1702719191" sldId="290"/>
            <ac:picMk id="36" creationId="{8121E7F1-A8FC-4535-B21F-77746A0B77F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37" v="108" actId="1076"/>
          <ac:picMkLst>
            <pc:docMk/>
            <pc:sldMk cId="1702719191" sldId="290"/>
            <ac:picMk id="38" creationId="{49D3F1D6-5F57-4D4F-8B19-778A32762D8D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3:38.937" v="109" actId="1076"/>
          <ac:picMkLst>
            <pc:docMk/>
            <pc:sldMk cId="1702719191" sldId="290"/>
            <ac:picMk id="40" creationId="{58DCA1CC-D59E-473A-A1A5-BBB8FE38EC3A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08.625" v="126" actId="1076"/>
          <ac:picMkLst>
            <pc:docMk/>
            <pc:sldMk cId="1702719191" sldId="290"/>
            <ac:picMk id="42" creationId="{D475F87F-E542-4016-93C6-F9CA439CBD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17.422" v="128" actId="1076"/>
          <ac:picMkLst>
            <pc:docMk/>
            <pc:sldMk cId="1702719191" sldId="290"/>
            <ac:picMk id="44" creationId="{27F83324-7FE0-4464-9C20-0941949548E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0" actId="1076"/>
          <ac:picMkLst>
            <pc:docMk/>
            <pc:sldMk cId="1702719191" sldId="290"/>
            <ac:picMk id="46" creationId="{ED0892AC-1B82-42D7-AAB5-CCA0D9D59F56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1" actId="1076"/>
          <ac:picMkLst>
            <pc:docMk/>
            <pc:sldMk cId="1702719191" sldId="290"/>
            <ac:picMk id="48" creationId="{DF820960-573D-47A2-8095-5C458192101C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3:44:31.469" v="132" actId="1076"/>
          <ac:picMkLst>
            <pc:docMk/>
            <pc:sldMk cId="1702719191" sldId="290"/>
            <ac:picMk id="50" creationId="{3F717ACD-326E-4ABC-8882-0EC11A5B9C07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23:09.373" v="261"/>
        <pc:sldMkLst>
          <pc:docMk/>
          <pc:sldMk cId="3703591155" sldId="291"/>
        </pc:sldMkLst>
        <pc:spChg chg="mod">
          <ac:chgData name="Tryputsen, Volha [JRDUS]" userId="S::vtryputs@its.jnj.com::dd4c92e7-cdfe-4183-bf89-cd4f2cf7b208" providerId="AD" clId="Web-{4B3529E0-931A-4247-8320-C6F7983E1CDC}" dt="2021-07-08T03:50:20.039" v="202" actId="20577"/>
          <ac:spMkLst>
            <pc:docMk/>
            <pc:sldMk cId="3703591155" sldId="291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4B3529E0-931A-4247-8320-C6F7983E1CDC}" dt="2021-07-08T03:50:28.555" v="203"/>
          <ac:spMkLst>
            <pc:docMk/>
            <pc:sldMk cId="3703591155" sldId="291"/>
            <ac:spMk id="5" creationId="{B17D9666-0B07-4624-83EE-71214945C8DA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3:56:59.781" v="216" actId="1076"/>
          <ac:spMkLst>
            <pc:docMk/>
            <pc:sldMk cId="3703591155" sldId="291"/>
            <ac:spMk id="15" creationId="{B1CACF5C-94F2-451B-8856-380CE53BFC6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22:34.560" v="255" actId="1076"/>
          <ac:spMkLst>
            <pc:docMk/>
            <pc:sldMk cId="3703591155" sldId="291"/>
            <ac:spMk id="17" creationId="{862D4614-7B9C-4211-BD85-EB4FA40A1628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58:56.846" v="221"/>
          <ac:spMkLst>
            <pc:docMk/>
            <pc:sldMk cId="3703591155" sldId="291"/>
            <ac:spMk id="52" creationId="{71CF87A9-7625-47C6-A0EA-D1490CF470FB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56:52.594" v="207"/>
          <ac:spMkLst>
            <pc:docMk/>
            <pc:sldMk cId="3703591155" sldId="291"/>
            <ac:spMk id="54" creationId="{9D9E93B0-3FA8-404A-B131-C66D4EC2DDD3}"/>
          </ac:spMkLst>
        </pc:spChg>
        <pc:spChg chg="del mod">
          <ac:chgData name="Tryputsen, Volha [JRDUS]" userId="S::vtryputs@its.jnj.com::dd4c92e7-cdfe-4183-bf89-cd4f2cf7b208" providerId="AD" clId="Web-{4B3529E0-931A-4247-8320-C6F7983E1CDC}" dt="2021-07-08T03:47:03.206" v="186"/>
          <ac:spMkLst>
            <pc:docMk/>
            <pc:sldMk cId="3703591155" sldId="291"/>
            <ac:spMk id="56" creationId="{7E280B15-408A-4CBB-B8B9-8F801A621233}"/>
          </ac:spMkLst>
        </pc:spChg>
        <pc:picChg chg="add del mod">
          <ac:chgData name="Tryputsen, Volha [JRDUS]" userId="S::vtryputs@its.jnj.com::dd4c92e7-cdfe-4183-bf89-cd4f2cf7b208" providerId="AD" clId="Web-{4B3529E0-931A-4247-8320-C6F7983E1CDC}" dt="2021-07-08T03:58:26.470" v="220"/>
          <ac:picMkLst>
            <pc:docMk/>
            <pc:sldMk cId="3703591155" sldId="291"/>
            <ac:picMk id="3" creationId="{200A2597-1951-4000-BEFF-A9ACC59E46A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59" v="169" actId="1076"/>
          <ac:picMkLst>
            <pc:docMk/>
            <pc:sldMk cId="3703591155" sldId="291"/>
            <ac:picMk id="6" creationId="{79828A9E-A3B2-4196-A720-F02A4F505DC3}"/>
          </ac:picMkLst>
        </pc:picChg>
        <pc:picChg chg="add del mod">
          <ac:chgData name="Tryputsen, Volha [JRDUS]" userId="S::vtryputs@its.jnj.com::dd4c92e7-cdfe-4183-bf89-cd4f2cf7b208" providerId="AD" clId="Web-{4B3529E0-931A-4247-8320-C6F7983E1CDC}" dt="2021-07-08T03:59:24.893" v="227"/>
          <ac:picMkLst>
            <pc:docMk/>
            <pc:sldMk cId="3703591155" sldId="291"/>
            <ac:picMk id="7" creationId="{AAAE9197-D71B-4372-A7CB-D70AE726B57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74" v="170" actId="1076"/>
          <ac:picMkLst>
            <pc:docMk/>
            <pc:sldMk cId="3703591155" sldId="291"/>
            <ac:picMk id="8" creationId="{DBAA0D55-69ED-4E08-AE56-FB5AACDC36C3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58" v="259"/>
          <ac:picMkLst>
            <pc:docMk/>
            <pc:sldMk cId="3703591155" sldId="291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74" v="171" actId="1076"/>
          <ac:picMkLst>
            <pc:docMk/>
            <pc:sldMk cId="3703591155" sldId="291"/>
            <ac:picMk id="10" creationId="{A8AAC66A-FC0E-4D4E-8025-3ED0462DAB71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73" v="260"/>
          <ac:picMkLst>
            <pc:docMk/>
            <pc:sldMk cId="3703591155" sldId="291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90" v="172" actId="1076"/>
          <ac:picMkLst>
            <pc:docMk/>
            <pc:sldMk cId="3703591155" sldId="291"/>
            <ac:picMk id="12" creationId="{3AC3EE30-05E3-416C-B4C9-67AD6F3827F5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3:09.373" v="261"/>
          <ac:picMkLst>
            <pc:docMk/>
            <pc:sldMk cId="3703591155" sldId="291"/>
            <ac:picMk id="13" creationId="{767F590E-E53B-44A0-BDE7-C29D11C31308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190" v="173" actId="1076"/>
          <ac:picMkLst>
            <pc:docMk/>
            <pc:sldMk cId="3703591155" sldId="291"/>
            <ac:picMk id="14" creationId="{4823ED98-4BD4-4385-8068-8F421C6538F7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18" v="149" actId="1076"/>
          <ac:picMkLst>
            <pc:docMk/>
            <pc:sldMk cId="3703591155" sldId="291"/>
            <ac:picMk id="16" creationId="{6D6A8D4E-BC7C-4952-A6E3-0F6B25D8B19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206" v="174" actId="1076"/>
          <ac:picMkLst>
            <pc:docMk/>
            <pc:sldMk cId="3703591155" sldId="291"/>
            <ac:picMk id="18" creationId="{E5F5A826-9759-4902-90D2-DEA2289D84B2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34" v="150" actId="1076"/>
          <ac:picMkLst>
            <pc:docMk/>
            <pc:sldMk cId="3703591155" sldId="291"/>
            <ac:picMk id="20" creationId="{D5358069-1789-40E9-9114-EF96742AF8F5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34" v="151" actId="1076"/>
          <ac:picMkLst>
            <pc:docMk/>
            <pc:sldMk cId="3703591155" sldId="291"/>
            <ac:picMk id="22" creationId="{4383F857-853F-4D54-B545-05DAAB7271D6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49" v="152" actId="1076"/>
          <ac:picMkLst>
            <pc:docMk/>
            <pc:sldMk cId="3703591155" sldId="291"/>
            <ac:picMk id="24" creationId="{02DBBDEA-0CEA-45E7-ABEF-476AD319514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65" v="153" actId="1076"/>
          <ac:picMkLst>
            <pc:docMk/>
            <pc:sldMk cId="3703591155" sldId="291"/>
            <ac:picMk id="26" creationId="{116D5911-6B5E-468C-B481-D358D033BE9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3:46:16.065" v="154" actId="1076"/>
          <ac:picMkLst>
            <pc:docMk/>
            <pc:sldMk cId="3703591155" sldId="291"/>
            <ac:picMk id="28" creationId="{18A4A316-1EF3-4B8B-9502-FE3170BFA54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5"/>
          <ac:picMkLst>
            <pc:docMk/>
            <pc:sldMk cId="3703591155" sldId="291"/>
            <ac:picMk id="30" creationId="{0D0A41A3-EDD9-455B-95CE-F07F4BD99428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4"/>
          <ac:picMkLst>
            <pc:docMk/>
            <pc:sldMk cId="3703591155" sldId="291"/>
            <ac:picMk id="32" creationId="{2F223BDE-1E20-4651-A7C5-EE316CA6FF0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3"/>
          <ac:picMkLst>
            <pc:docMk/>
            <pc:sldMk cId="3703591155" sldId="291"/>
            <ac:picMk id="34" creationId="{BE7930C5-666D-4866-8394-1F02827089E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2"/>
          <ac:picMkLst>
            <pc:docMk/>
            <pc:sldMk cId="3703591155" sldId="291"/>
            <ac:picMk id="36" creationId="{8121E7F1-A8FC-4535-B21F-77746A0B77F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1"/>
          <ac:picMkLst>
            <pc:docMk/>
            <pc:sldMk cId="3703591155" sldId="291"/>
            <ac:picMk id="38" creationId="{49D3F1D6-5F57-4D4F-8B19-778A32762D8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80"/>
          <ac:picMkLst>
            <pc:docMk/>
            <pc:sldMk cId="3703591155" sldId="291"/>
            <ac:picMk id="40" creationId="{58DCA1CC-D59E-473A-A1A5-BBB8FE38EC3A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59:10.549" v="224"/>
          <ac:picMkLst>
            <pc:docMk/>
            <pc:sldMk cId="3703591155" sldId="291"/>
            <ac:picMk id="42" creationId="{D475F87F-E542-4016-93C6-F9CA439CBD92}"/>
          </ac:picMkLst>
        </pc:picChg>
        <pc:picChg chg="add mod">
          <ac:chgData name="Tryputsen, Volha [JRDUS]" userId="S::vtryputs@its.jnj.com::dd4c92e7-cdfe-4183-bf89-cd4f2cf7b208" providerId="AD" clId="Web-{4B3529E0-931A-4247-8320-C6F7983E1CDC}" dt="2021-07-08T04:22:55.545" v="258"/>
          <ac:picMkLst>
            <pc:docMk/>
            <pc:sldMk cId="3703591155" sldId="291"/>
            <ac:picMk id="43" creationId="{A65EF648-28E3-428C-9EF0-BC2B7945341D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56:54.187" v="208"/>
          <ac:picMkLst>
            <pc:docMk/>
            <pc:sldMk cId="3703591155" sldId="291"/>
            <ac:picMk id="44" creationId="{27F83324-7FE0-4464-9C20-0941949548E1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9"/>
          <ac:picMkLst>
            <pc:docMk/>
            <pc:sldMk cId="3703591155" sldId="291"/>
            <ac:picMk id="46" creationId="{ED0892AC-1B82-42D7-AAB5-CCA0D9D59F56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8"/>
          <ac:picMkLst>
            <pc:docMk/>
            <pc:sldMk cId="3703591155" sldId="291"/>
            <ac:picMk id="48" creationId="{DF820960-573D-47A2-8095-5C458192101C}"/>
          </ac:picMkLst>
        </pc:picChg>
        <pc:picChg chg="del mod">
          <ac:chgData name="Tryputsen, Volha [JRDUS]" userId="S::vtryputs@its.jnj.com::dd4c92e7-cdfe-4183-bf89-cd4f2cf7b208" providerId="AD" clId="Web-{4B3529E0-931A-4247-8320-C6F7983E1CDC}" dt="2021-07-08T03:46:51.987" v="177"/>
          <ac:picMkLst>
            <pc:docMk/>
            <pc:sldMk cId="3703591155" sldId="291"/>
            <ac:picMk id="50" creationId="{3F717ACD-326E-4ABC-8882-0EC11A5B9C07}"/>
          </ac:picMkLst>
        </pc:picChg>
      </pc:sldChg>
      <pc:sldChg chg="add ord replId">
        <pc:chgData name="Tryputsen, Volha [JRDUS]" userId="S::vtryputs@its.jnj.com::dd4c92e7-cdfe-4183-bf89-cd4f2cf7b208" providerId="AD" clId="Web-{4B3529E0-931A-4247-8320-C6F7983E1CDC}" dt="2021-07-08T03:47:05.613" v="187"/>
        <pc:sldMkLst>
          <pc:docMk/>
          <pc:sldMk cId="3985053012" sldId="292"/>
        </pc:sldMkLst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23:25.780" v="265"/>
        <pc:sldMkLst>
          <pc:docMk/>
          <pc:sldMk cId="2261932175" sldId="293"/>
        </pc:sldMkLst>
        <pc:spChg chg="add">
          <ac:chgData name="Tryputsen, Volha [JRDUS]" userId="S::vtryputs@its.jnj.com::dd4c92e7-cdfe-4183-bf89-cd4f2cf7b208" providerId="AD" clId="Web-{4B3529E0-931A-4247-8320-C6F7983E1CDC}" dt="2021-07-08T04:23:25.764" v="264"/>
          <ac:spMkLst>
            <pc:docMk/>
            <pc:sldMk cId="2261932175" sldId="293"/>
            <ac:spMk id="5" creationId="{CA6718A0-0A9C-462F-81C7-B2C73F482D63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3:23.186" v="262"/>
          <ac:spMkLst>
            <pc:docMk/>
            <pc:sldMk cId="2261932175" sldId="293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3:59:48.566" v="229"/>
          <ac:picMkLst>
            <pc:docMk/>
            <pc:sldMk cId="2261932175" sldId="293"/>
            <ac:picMk id="7" creationId="{AAAE9197-D71B-4372-A7CB-D70AE726B57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75" v="252"/>
          <ac:picMkLst>
            <pc:docMk/>
            <pc:sldMk cId="2261932175" sldId="293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75" v="253"/>
          <ac:picMkLst>
            <pc:docMk/>
            <pc:sldMk cId="2261932175" sldId="293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22:14.591" v="254"/>
          <ac:picMkLst>
            <pc:docMk/>
            <pc:sldMk cId="2261932175" sldId="293"/>
            <ac:picMk id="13" creationId="{767F590E-E53B-44A0-BDE7-C29D11C31308}"/>
          </ac:picMkLst>
        </pc:picChg>
        <pc:picChg chg="add">
          <ac:chgData name="Tryputsen, Volha [JRDUS]" userId="S::vtryputs@its.jnj.com::dd4c92e7-cdfe-4183-bf89-cd4f2cf7b208" providerId="AD" clId="Web-{4B3529E0-931A-4247-8320-C6F7983E1CDC}" dt="2021-07-08T04:23:25.780" v="265"/>
          <ac:picMkLst>
            <pc:docMk/>
            <pc:sldMk cId="2261932175" sldId="293"/>
            <ac:picMk id="17" creationId="{6171D625-7FDF-456B-9AD9-FDBC884E1D5B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3:25.014" v="263"/>
          <ac:picMkLst>
            <pc:docMk/>
            <pc:sldMk cId="2261932175" sldId="293"/>
            <ac:picMk id="42" creationId="{D475F87F-E542-4016-93C6-F9CA439CBD92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39:51.127" v="447" actId="20577"/>
        <pc:sldMkLst>
          <pc:docMk/>
          <pc:sldMk cId="3381550985" sldId="294"/>
        </pc:sldMkLst>
        <pc:spChg chg="mod">
          <ac:chgData name="Tryputsen, Volha [JRDUS]" userId="S::vtryputs@its.jnj.com::dd4c92e7-cdfe-4183-bf89-cd4f2cf7b208" providerId="AD" clId="Web-{4B3529E0-931A-4247-8320-C6F7983E1CDC}" dt="2021-07-08T04:39:51.127" v="447" actId="20577"/>
          <ac:spMkLst>
            <pc:docMk/>
            <pc:sldMk cId="3381550985" sldId="294"/>
            <ac:spMk id="2" creationId="{1C2B4062-1993-47B7-AD4B-B5679BDC9B59}"/>
          </ac:spMkLst>
        </pc:spChg>
        <pc:spChg chg="add">
          <ac:chgData name="Tryputsen, Volha [JRDUS]" userId="S::vtryputs@its.jnj.com::dd4c92e7-cdfe-4183-bf89-cd4f2cf7b208" providerId="AD" clId="Web-{4B3529E0-931A-4247-8320-C6F7983E1CDC}" dt="2021-07-08T04:23:53.186" v="269"/>
          <ac:spMkLst>
            <pc:docMk/>
            <pc:sldMk cId="3381550985" sldId="294"/>
            <ac:spMk id="5" creationId="{C5FA8604-4B15-477A-BD3E-7F9F0F0D63EE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3:39.405" v="267"/>
          <ac:spMkLst>
            <pc:docMk/>
            <pc:sldMk cId="3381550985" sldId="294"/>
            <ac:spMk id="52" creationId="{71CF87A9-7625-47C6-A0EA-D1490CF470FB}"/>
          </ac:spMkLst>
        </pc:spChg>
        <pc:picChg chg="add">
          <ac:chgData name="Tryputsen, Volha [JRDUS]" userId="S::vtryputs@its.jnj.com::dd4c92e7-cdfe-4183-bf89-cd4f2cf7b208" providerId="AD" clId="Web-{4B3529E0-931A-4247-8320-C6F7983E1CDC}" dt="2021-07-08T04:23:53.186" v="270"/>
          <ac:picMkLst>
            <pc:docMk/>
            <pc:sldMk cId="3381550985" sldId="294"/>
            <ac:picMk id="17" creationId="{D89BA918-343A-47E6-B492-486B087E9DBE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3:35.405" v="266"/>
          <ac:picMkLst>
            <pc:docMk/>
            <pc:sldMk cId="3381550985" sldId="294"/>
            <ac:picMk id="42" creationId="{D475F87F-E542-4016-93C6-F9CA439CBD92}"/>
          </ac:picMkLst>
        </pc:pic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9:34.174" v="442"/>
        <pc:sldMkLst>
          <pc:docMk/>
          <pc:sldMk cId="2257298717" sldId="295"/>
        </pc:sldMkLst>
        <pc:spChg chg="add">
          <ac:chgData name="Tryputsen, Volha [JRDUS]" userId="S::vtryputs@its.jnj.com::dd4c92e7-cdfe-4183-bf89-cd4f2cf7b208" providerId="AD" clId="Web-{4B3529E0-931A-4247-8320-C6F7983E1CDC}" dt="2021-07-08T04:24:19.796" v="279"/>
          <ac:spMkLst>
            <pc:docMk/>
            <pc:sldMk cId="2257298717" sldId="295"/>
            <ac:spMk id="17" creationId="{53291CD9-06FE-4236-8775-E3F71C7566B8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17.562" v="277"/>
          <ac:spMkLst>
            <pc:docMk/>
            <pc:sldMk cId="2257298717" sldId="295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18:39.743" v="231"/>
          <ac:picMkLst>
            <pc:docMk/>
            <pc:sldMk cId="2257298717" sldId="295"/>
            <ac:picMk id="3" creationId="{200A2597-1951-4000-BEFF-A9ACC59E46A2}"/>
          </ac:picMkLst>
        </pc:picChg>
        <pc:picChg chg="add del mod">
          <ac:chgData name="Tryputsen, Volha [JRDUS]" userId="S::vtryputs@its.jnj.com::dd4c92e7-cdfe-4183-bf89-cd4f2cf7b208" providerId="AD" clId="Web-{4B3529E0-931A-4247-8320-C6F7983E1CDC}" dt="2021-07-08T04:37:48" v="392"/>
          <ac:picMkLst>
            <pc:docMk/>
            <pc:sldMk cId="2257298717" sldId="295"/>
            <ac:picMk id="5" creationId="{B336A7FD-26BB-4078-B10B-67A48C984E53}"/>
          </ac:picMkLst>
        </pc:picChg>
        <pc:picChg chg="add">
          <ac:chgData name="Tryputsen, Volha [JRDUS]" userId="S::vtryputs@its.jnj.com::dd4c92e7-cdfe-4183-bf89-cd4f2cf7b208" providerId="AD" clId="Web-{4B3529E0-931A-4247-8320-C6F7983E1CDC}" dt="2021-07-08T04:24:19.812" v="280"/>
          <ac:picMkLst>
            <pc:docMk/>
            <pc:sldMk cId="2257298717" sldId="295"/>
            <ac:picMk id="19" creationId="{807B8303-3690-4E7F-9481-B97B7C3BBC4F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18.953" v="278"/>
          <ac:picMkLst>
            <pc:docMk/>
            <pc:sldMk cId="2257298717" sldId="295"/>
            <ac:picMk id="42" creationId="{D475F87F-E542-4016-93C6-F9CA439CBD92}"/>
          </ac:picMkLst>
        </pc:pic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9:30.143" v="441"/>
        <pc:sldMkLst>
          <pc:docMk/>
          <pc:sldMk cId="1551202020" sldId="296"/>
        </pc:sldMkLst>
        <pc:spChg chg="add del">
          <ac:chgData name="Tryputsen, Volha [JRDUS]" userId="S::vtryputs@its.jnj.com::dd4c92e7-cdfe-4183-bf89-cd4f2cf7b208" providerId="AD" clId="Web-{4B3529E0-931A-4247-8320-C6F7983E1CDC}" dt="2021-07-08T04:39:22.502" v="423"/>
          <ac:spMkLst>
            <pc:docMk/>
            <pc:sldMk cId="1551202020" sldId="296"/>
            <ac:spMk id="5" creationId="{F5C797F9-3B0C-4824-A6A2-8619C436E79B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39:22.502" v="424"/>
          <ac:spMkLst>
            <pc:docMk/>
            <pc:sldMk cId="1551202020" sldId="296"/>
            <ac:spMk id="15" creationId="{B1CACF5C-94F2-451B-8856-380CE53BFC6D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08.062" v="273"/>
          <ac:spMkLst>
            <pc:docMk/>
            <pc:sldMk cId="1551202020" sldId="296"/>
            <ac:spMk id="52" creationId="{71CF87A9-7625-47C6-A0EA-D1490CF470FB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39:20.221" v="421"/>
          <ac:picMkLst>
            <pc:docMk/>
            <pc:sldMk cId="1551202020" sldId="296"/>
            <ac:picMk id="3" creationId="{200A2597-1951-4000-BEFF-A9ACC59E46A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9"/>
          <ac:picMkLst>
            <pc:docMk/>
            <pc:sldMk cId="1551202020" sldId="296"/>
            <ac:picMk id="6" creationId="{79828A9E-A3B2-4196-A720-F02A4F505DC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39:25.189" v="440" actId="1076"/>
          <ac:picMkLst>
            <pc:docMk/>
            <pc:sldMk cId="1551202020" sldId="296"/>
            <ac:picMk id="7" creationId="{AAAE9197-D71B-4372-A7CB-D70AE726B57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8"/>
          <ac:picMkLst>
            <pc:docMk/>
            <pc:sldMk cId="1551202020" sldId="296"/>
            <ac:picMk id="8" creationId="{DBAA0D55-69ED-4E08-AE56-FB5AACDC36C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7"/>
          <ac:picMkLst>
            <pc:docMk/>
            <pc:sldMk cId="1551202020" sldId="296"/>
            <ac:picMk id="9" creationId="{8668D8E7-A5FD-41BF-81E3-B765BFCA170C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7"/>
          <ac:picMkLst>
            <pc:docMk/>
            <pc:sldMk cId="1551202020" sldId="296"/>
            <ac:picMk id="10" creationId="{A8AAC66A-FC0E-4D4E-8025-3ED0462DAB71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02" v="426"/>
          <ac:picMkLst>
            <pc:docMk/>
            <pc:sldMk cId="1551202020" sldId="296"/>
            <ac:picMk id="11" creationId="{F1898509-E442-4D4D-B16A-E4764877CD70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6"/>
          <ac:picMkLst>
            <pc:docMk/>
            <pc:sldMk cId="1551202020" sldId="296"/>
            <ac:picMk id="12" creationId="{3AC3EE30-05E3-416C-B4C9-67AD6F3827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02" v="425"/>
          <ac:picMkLst>
            <pc:docMk/>
            <pc:sldMk cId="1551202020" sldId="296"/>
            <ac:picMk id="13" creationId="{767F590E-E53B-44A0-BDE7-C29D11C31308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5"/>
          <ac:picMkLst>
            <pc:docMk/>
            <pc:sldMk cId="1551202020" sldId="296"/>
            <ac:picMk id="14" creationId="{4823ED98-4BD4-4385-8068-8F421C6538F7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4"/>
          <ac:picMkLst>
            <pc:docMk/>
            <pc:sldMk cId="1551202020" sldId="296"/>
            <ac:picMk id="16" creationId="{6D6A8D4E-BC7C-4952-A6E3-0F6B25D8B192}"/>
          </ac:picMkLst>
        </pc:picChg>
        <pc:picChg chg="add del">
          <ac:chgData name="Tryputsen, Volha [JRDUS]" userId="S::vtryputs@its.jnj.com::dd4c92e7-cdfe-4183-bf89-cd4f2cf7b208" providerId="AD" clId="Web-{4B3529E0-931A-4247-8320-C6F7983E1CDC}" dt="2021-07-08T04:39:22.502" v="422"/>
          <ac:picMkLst>
            <pc:docMk/>
            <pc:sldMk cId="1551202020" sldId="296"/>
            <ac:picMk id="17" creationId="{355409D9-0705-466A-916A-65862BFBAC5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3"/>
          <ac:picMkLst>
            <pc:docMk/>
            <pc:sldMk cId="1551202020" sldId="296"/>
            <ac:picMk id="18" creationId="{E5F5A826-9759-4902-90D2-DEA2289D84B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2"/>
          <ac:picMkLst>
            <pc:docMk/>
            <pc:sldMk cId="1551202020" sldId="296"/>
            <ac:picMk id="20" creationId="{D5358069-1789-40E9-9114-EF96742AF8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1"/>
          <ac:picMkLst>
            <pc:docMk/>
            <pc:sldMk cId="1551202020" sldId="296"/>
            <ac:picMk id="22" creationId="{4383F857-853F-4D54-B545-05DAAB7271D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30"/>
          <ac:picMkLst>
            <pc:docMk/>
            <pc:sldMk cId="1551202020" sldId="296"/>
            <ac:picMk id="24" creationId="{02DBBDEA-0CEA-45E7-ABEF-476AD319514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9"/>
          <ac:picMkLst>
            <pc:docMk/>
            <pc:sldMk cId="1551202020" sldId="296"/>
            <ac:picMk id="26" creationId="{116D5911-6B5E-468C-B481-D358D033BE9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39:22.517" v="428"/>
          <ac:picMkLst>
            <pc:docMk/>
            <pc:sldMk cId="1551202020" sldId="296"/>
            <ac:picMk id="28" creationId="{18A4A316-1EF3-4B8B-9502-FE3170BFA54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09.437" v="274"/>
          <ac:picMkLst>
            <pc:docMk/>
            <pc:sldMk cId="1551202020" sldId="296"/>
            <ac:picMk id="42" creationId="{D475F87F-E542-4016-93C6-F9CA439CBD92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39:47.252" v="446" actId="20577"/>
        <pc:sldMkLst>
          <pc:docMk/>
          <pc:sldMk cId="2593542877" sldId="297"/>
        </pc:sldMkLst>
        <pc:spChg chg="mod">
          <ac:chgData name="Tryputsen, Volha [JRDUS]" userId="S::vtryputs@its.jnj.com::dd4c92e7-cdfe-4183-bf89-cd4f2cf7b208" providerId="AD" clId="Web-{4B3529E0-931A-4247-8320-C6F7983E1CDC}" dt="2021-07-08T04:39:47.252" v="446" actId="20577"/>
          <ac:spMkLst>
            <pc:docMk/>
            <pc:sldMk cId="2593542877" sldId="297"/>
            <ac:spMk id="2" creationId="{1C2B4062-1993-47B7-AD4B-B5679BDC9B59}"/>
          </ac:spMkLst>
        </pc:spChg>
        <pc:spChg chg="add del">
          <ac:chgData name="Tryputsen, Volha [JRDUS]" userId="S::vtryputs@its.jnj.com::dd4c92e7-cdfe-4183-bf89-cd4f2cf7b208" providerId="AD" clId="Web-{4B3529E0-931A-4247-8320-C6F7983E1CDC}" dt="2021-07-08T04:24:43.391" v="283"/>
          <ac:spMkLst>
            <pc:docMk/>
            <pc:sldMk cId="2593542877" sldId="297"/>
            <ac:spMk id="5" creationId="{F00D840A-994B-4C71-8779-18DA3D3203D7}"/>
          </ac:spMkLst>
        </pc:spChg>
        <pc:spChg chg="del">
          <ac:chgData name="Tryputsen, Volha [JRDUS]" userId="S::vtryputs@its.jnj.com::dd4c92e7-cdfe-4183-bf89-cd4f2cf7b208" providerId="AD" clId="Web-{4B3529E0-931A-4247-8320-C6F7983E1CDC}" dt="2021-07-08T04:24:43.391" v="284"/>
          <ac:spMkLst>
            <pc:docMk/>
            <pc:sldMk cId="2593542877" sldId="297"/>
            <ac:spMk id="15" creationId="{B1CACF5C-94F2-451B-8856-380CE53BFC6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79" v="408" actId="1076"/>
          <ac:spMkLst>
            <pc:docMk/>
            <pc:sldMk cId="2593542877" sldId="297"/>
            <ac:spMk id="21" creationId="{E8BF7525-CF9E-4632-8F14-97562003F157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79" v="409" actId="1076"/>
          <ac:spMkLst>
            <pc:docMk/>
            <pc:sldMk cId="2593542877" sldId="297"/>
            <ac:spMk id="29" creationId="{CA75FAC0-8A4E-4E80-B047-3B30F95D8062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94" v="411" actId="1076"/>
          <ac:spMkLst>
            <pc:docMk/>
            <pc:sldMk cId="2593542877" sldId="297"/>
            <ac:spMk id="31" creationId="{E5350AC8-736A-48BA-86C9-6BFCFA720E5D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38:22.594" v="412" actId="1076"/>
          <ac:spMkLst>
            <pc:docMk/>
            <pc:sldMk cId="2593542877" sldId="297"/>
            <ac:spMk id="32" creationId="{D9FE3215-82A0-47B0-A34E-1DDD9A0943ED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24:53.203" v="300"/>
          <ac:picMkLst>
            <pc:docMk/>
            <pc:sldMk cId="2593542877" sldId="297"/>
            <ac:picMk id="3" creationId="{200A2597-1951-4000-BEFF-A9ACC59E46A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39.953" v="282"/>
          <ac:picMkLst>
            <pc:docMk/>
            <pc:sldMk cId="2593542877" sldId="297"/>
            <ac:picMk id="6" creationId="{79828A9E-A3B2-4196-A720-F02A4F505DC3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38:22.563" v="405" actId="1076"/>
          <ac:picMkLst>
            <pc:docMk/>
            <pc:sldMk cId="2593542877" sldId="297"/>
            <ac:picMk id="7" creationId="{AAAE9197-D71B-4372-A7CB-D70AE726B57A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6"/>
          <ac:picMkLst>
            <pc:docMk/>
            <pc:sldMk cId="2593542877" sldId="297"/>
            <ac:picMk id="8" creationId="{DBAA0D55-69ED-4E08-AE56-FB5AACDC36C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5.906" v="298"/>
          <ac:picMkLst>
            <pc:docMk/>
            <pc:sldMk cId="2593542877" sldId="297"/>
            <ac:picMk id="9" creationId="{8668D8E7-A5FD-41BF-81E3-B765BFCA170C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5"/>
          <ac:picMkLst>
            <pc:docMk/>
            <pc:sldMk cId="2593542877" sldId="297"/>
            <ac:picMk id="10" creationId="{A8AAC66A-FC0E-4D4E-8025-3ED0462DAB71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5.906" v="297"/>
          <ac:picMkLst>
            <pc:docMk/>
            <pc:sldMk cId="2593542877" sldId="297"/>
            <ac:picMk id="11" creationId="{F1898509-E442-4D4D-B16A-E4764877CD70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4"/>
          <ac:picMkLst>
            <pc:docMk/>
            <pc:sldMk cId="2593542877" sldId="297"/>
            <ac:picMk id="12" creationId="{3AC3EE30-05E3-416C-B4C9-67AD6F3827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5"/>
          <ac:picMkLst>
            <pc:docMk/>
            <pc:sldMk cId="2593542877" sldId="297"/>
            <ac:picMk id="13" creationId="{767F590E-E53B-44A0-BDE7-C29D11C31308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3"/>
          <ac:picMkLst>
            <pc:docMk/>
            <pc:sldMk cId="2593542877" sldId="297"/>
            <ac:picMk id="14" creationId="{4823ED98-4BD4-4385-8068-8F421C6538F7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2"/>
          <ac:picMkLst>
            <pc:docMk/>
            <pc:sldMk cId="2593542877" sldId="297"/>
            <ac:picMk id="16" creationId="{6D6A8D4E-BC7C-4952-A6E3-0F6B25D8B192}"/>
          </ac:picMkLst>
        </pc:picChg>
        <pc:picChg chg="add del">
          <ac:chgData name="Tryputsen, Volha [JRDUS]" userId="S::vtryputs@its.jnj.com::dd4c92e7-cdfe-4183-bf89-cd4f2cf7b208" providerId="AD" clId="Web-{4B3529E0-931A-4247-8320-C6F7983E1CDC}" dt="2021-07-08T04:24:39.953" v="281"/>
          <ac:picMkLst>
            <pc:docMk/>
            <pc:sldMk cId="2593542877" sldId="297"/>
            <ac:picMk id="17" creationId="{3871A95B-2294-41B8-8F79-548E8607C024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1"/>
          <ac:picMkLst>
            <pc:docMk/>
            <pc:sldMk cId="2593542877" sldId="297"/>
            <ac:picMk id="18" creationId="{E5F5A826-9759-4902-90D2-DEA2289D84B2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90"/>
          <ac:picMkLst>
            <pc:docMk/>
            <pc:sldMk cId="2593542877" sldId="297"/>
            <ac:picMk id="20" creationId="{D5358069-1789-40E9-9114-EF96742AF8F5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9"/>
          <ac:picMkLst>
            <pc:docMk/>
            <pc:sldMk cId="2593542877" sldId="297"/>
            <ac:picMk id="22" creationId="{4383F857-853F-4D54-B545-05DAAB7271D6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8"/>
          <ac:picMkLst>
            <pc:docMk/>
            <pc:sldMk cId="2593542877" sldId="297"/>
            <ac:picMk id="24" creationId="{02DBBDEA-0CEA-45E7-ABEF-476AD319514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7"/>
          <ac:picMkLst>
            <pc:docMk/>
            <pc:sldMk cId="2593542877" sldId="297"/>
            <ac:picMk id="26" creationId="{116D5911-6B5E-468C-B481-D358D033BE93}"/>
          </ac:picMkLst>
        </pc:picChg>
        <pc:picChg chg="del">
          <ac:chgData name="Tryputsen, Volha [JRDUS]" userId="S::vtryputs@its.jnj.com::dd4c92e7-cdfe-4183-bf89-cd4f2cf7b208" providerId="AD" clId="Web-{4B3529E0-931A-4247-8320-C6F7983E1CDC}" dt="2021-07-08T04:24:43.391" v="286"/>
          <ac:picMkLst>
            <pc:docMk/>
            <pc:sldMk cId="2593542877" sldId="297"/>
            <ac:picMk id="28" creationId="{18A4A316-1EF3-4B8B-9502-FE3170BFA546}"/>
          </ac:picMkLst>
        </pc:picChg>
        <pc:cxnChg chg="add mod">
          <ac:chgData name="Tryputsen, Volha [JRDUS]" userId="S::vtryputs@its.jnj.com::dd4c92e7-cdfe-4183-bf89-cd4f2cf7b208" providerId="AD" clId="Web-{4B3529E0-931A-4247-8320-C6F7983E1CDC}" dt="2021-07-08T04:38:22.579" v="406" actId="1076"/>
          <ac:cxnSpMkLst>
            <pc:docMk/>
            <pc:sldMk cId="2593542877" sldId="297"/>
            <ac:cxnSpMk id="19" creationId="{A2E0BB66-7128-4E33-A6C6-27D9F7E20E67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79" v="407" actId="1076"/>
          <ac:cxnSpMkLst>
            <pc:docMk/>
            <pc:sldMk cId="2593542877" sldId="297"/>
            <ac:cxnSpMk id="27" creationId="{8E1F8AD7-6923-409D-9ED4-5A63E625F0A6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79" v="410" actId="1076"/>
          <ac:cxnSpMkLst>
            <pc:docMk/>
            <pc:sldMk cId="2593542877" sldId="297"/>
            <ac:cxnSpMk id="30" creationId="{914E9534-484F-4DD0-8A72-3D5B3BC7F9C6}"/>
          </ac:cxnSpMkLst>
        </pc:cxnChg>
        <pc:cxnChg chg="add mod">
          <ac:chgData name="Tryputsen, Volha [JRDUS]" userId="S::vtryputs@its.jnj.com::dd4c92e7-cdfe-4183-bf89-cd4f2cf7b208" providerId="AD" clId="Web-{4B3529E0-931A-4247-8320-C6F7983E1CDC}" dt="2021-07-08T04:38:22.594" v="413" actId="1076"/>
          <ac:cxnSpMkLst>
            <pc:docMk/>
            <pc:sldMk cId="2593542877" sldId="297"/>
            <ac:cxnSpMk id="33" creationId="{B43F89CC-92B0-4113-9600-E5F9645ED7B9}"/>
          </ac:cxnSpMkLst>
        </pc:cxnChg>
      </pc:sldChg>
      <pc:sldChg chg="addSp delSp modSp add del replId">
        <pc:chgData name="Tryputsen, Volha [JRDUS]" userId="S::vtryputs@its.jnj.com::dd4c92e7-cdfe-4183-bf89-cd4f2cf7b208" providerId="AD" clId="Web-{4B3529E0-931A-4247-8320-C6F7983E1CDC}" dt="2021-07-08T04:38:34.188" v="417"/>
        <pc:sldMkLst>
          <pc:docMk/>
          <pc:sldMk cId="2685038356" sldId="298"/>
        </pc:sldMkLst>
        <pc:picChg chg="add del mod">
          <ac:chgData name="Tryputsen, Volha [JRDUS]" userId="S::vtryputs@its.jnj.com::dd4c92e7-cdfe-4183-bf89-cd4f2cf7b208" providerId="AD" clId="Web-{4B3529E0-931A-4247-8320-C6F7983E1CDC}" dt="2021-07-08T04:38:29.048" v="415"/>
          <ac:picMkLst>
            <pc:docMk/>
            <pc:sldMk cId="2685038356" sldId="298"/>
            <ac:picMk id="3" creationId="{2C18DD89-7AEA-4F02-8A0E-FBDCE4C8C7CC}"/>
          </ac:picMkLst>
        </pc:picChg>
      </pc:sldChg>
      <pc:sldChg chg="addSp modSp add replId">
        <pc:chgData name="Tryputsen, Volha [JRDUS]" userId="S::vtryputs@its.jnj.com::dd4c92e7-cdfe-4183-bf89-cd4f2cf7b208" providerId="AD" clId="Web-{4B3529E0-931A-4247-8320-C6F7983E1CDC}" dt="2021-07-08T04:44:06.632" v="530"/>
        <pc:sldMkLst>
          <pc:docMk/>
          <pc:sldMk cId="3101922853" sldId="299"/>
        </pc:sldMkLst>
        <pc:spChg chg="mod">
          <ac:chgData name="Tryputsen, Volha [JRDUS]" userId="S::vtryputs@its.jnj.com::dd4c92e7-cdfe-4183-bf89-cd4f2cf7b208" providerId="AD" clId="Web-{4B3529E0-931A-4247-8320-C6F7983E1CDC}" dt="2021-07-08T04:39:44.674" v="445" actId="20577"/>
          <ac:spMkLst>
            <pc:docMk/>
            <pc:sldMk cId="3101922853" sldId="299"/>
            <ac:spMk id="2" creationId="{1C2B4062-1993-47B7-AD4B-B5679BDC9B59}"/>
          </ac:spMkLst>
        </pc:spChg>
        <pc:picChg chg="add mod">
          <ac:chgData name="Tryputsen, Volha [JRDUS]" userId="S::vtryputs@its.jnj.com::dd4c92e7-cdfe-4183-bf89-cd4f2cf7b208" providerId="AD" clId="Web-{4B3529E0-931A-4247-8320-C6F7983E1CDC}" dt="2021-07-08T04:38:46.392" v="420" actId="1076"/>
          <ac:picMkLst>
            <pc:docMk/>
            <pc:sldMk cId="3101922853" sldId="299"/>
            <ac:picMk id="3" creationId="{65ABEC90-60A3-45C5-8AF9-C88E480E6B3A}"/>
          </ac:picMkLst>
        </pc:picChg>
        <pc:picChg chg="mod">
          <ac:chgData name="Tryputsen, Volha [JRDUS]" userId="S::vtryputs@its.jnj.com::dd4c92e7-cdfe-4183-bf89-cd4f2cf7b208" providerId="AD" clId="Web-{4B3529E0-931A-4247-8320-C6F7983E1CDC}" dt="2021-07-08T04:44:06.632" v="530"/>
          <ac:picMkLst>
            <pc:docMk/>
            <pc:sldMk cId="3101922853" sldId="299"/>
            <ac:picMk id="7" creationId="{AAAE9197-D71B-4372-A7CB-D70AE726B57A}"/>
          </ac:picMkLst>
        </pc:picChg>
      </pc:sldChg>
      <pc:sldChg chg="addSp delSp modSp add replId">
        <pc:chgData name="Tryputsen, Volha [JRDUS]" userId="S::vtryputs@its.jnj.com::dd4c92e7-cdfe-4183-bf89-cd4f2cf7b208" providerId="AD" clId="Web-{4B3529E0-931A-4247-8320-C6F7983E1CDC}" dt="2021-07-08T04:43:29.366" v="528" actId="1076"/>
        <pc:sldMkLst>
          <pc:docMk/>
          <pc:sldMk cId="204629252" sldId="300"/>
        </pc:sldMkLst>
        <pc:spChg chg="mod">
          <ac:chgData name="Tryputsen, Volha [JRDUS]" userId="S::vtryputs@its.jnj.com::dd4c92e7-cdfe-4183-bf89-cd4f2cf7b208" providerId="AD" clId="Web-{4B3529E0-931A-4247-8320-C6F7983E1CDC}" dt="2021-07-08T04:40:54.660" v="460" actId="20577"/>
          <ac:spMkLst>
            <pc:docMk/>
            <pc:sldMk cId="204629252" sldId="300"/>
            <ac:spMk id="2" creationId="{1C2B4062-1993-47B7-AD4B-B5679BDC9B59}"/>
          </ac:spMkLst>
        </pc:spChg>
        <pc:spChg chg="add mod">
          <ac:chgData name="Tryputsen, Volha [JRDUS]" userId="S::vtryputs@its.jnj.com::dd4c92e7-cdfe-4183-bf89-cd4f2cf7b208" providerId="AD" clId="Web-{4B3529E0-931A-4247-8320-C6F7983E1CDC}" dt="2021-07-08T04:43:29.366" v="528" actId="1076"/>
          <ac:spMkLst>
            <pc:docMk/>
            <pc:sldMk cId="204629252" sldId="300"/>
            <ac:spMk id="5" creationId="{F45EB077-CBBA-48D6-8107-E83DB27B6150}"/>
          </ac:spMkLst>
        </pc:spChg>
        <pc:picChg chg="del">
          <ac:chgData name="Tryputsen, Volha [JRDUS]" userId="S::vtryputs@its.jnj.com::dd4c92e7-cdfe-4183-bf89-cd4f2cf7b208" providerId="AD" clId="Web-{4B3529E0-931A-4247-8320-C6F7983E1CDC}" dt="2021-07-08T04:39:39.080" v="444"/>
          <ac:picMkLst>
            <pc:docMk/>
            <pc:sldMk cId="204629252" sldId="300"/>
            <ac:picMk id="3" creationId="{65ABEC90-60A3-45C5-8AF9-C88E480E6B3A}"/>
          </ac:picMkLst>
        </pc:picChg>
      </pc:sldChg>
    </pc:docChg>
  </pc:docChgLst>
  <pc:docChgLst>
    <pc:chgData name="Tryputsen, Volha [JRDUS]" userId="S::vtryputs@its.jnj.com::dd4c92e7-cdfe-4183-bf89-cd4f2cf7b208" providerId="AD" clId="Web-{FA854A7E-F9E2-469A-B199-AD3A5DA8E13A}"/>
    <pc:docChg chg="modSld">
      <pc:chgData name="Tryputsen, Volha [JRDUS]" userId="S::vtryputs@its.jnj.com::dd4c92e7-cdfe-4183-bf89-cd4f2cf7b208" providerId="AD" clId="Web-{FA854A7E-F9E2-469A-B199-AD3A5DA8E13A}" dt="2021-07-06T05:58:20.267" v="57" actId="1076"/>
      <pc:docMkLst>
        <pc:docMk/>
      </pc:docMkLst>
      <pc:sldChg chg="addSp">
        <pc:chgData name="Tryputsen, Volha [JRDUS]" userId="S::vtryputs@its.jnj.com::dd4c92e7-cdfe-4183-bf89-cd4f2cf7b208" providerId="AD" clId="Web-{FA854A7E-F9E2-469A-B199-AD3A5DA8E13A}" dt="2021-07-06T05:52:29.061" v="23"/>
        <pc:sldMkLst>
          <pc:docMk/>
          <pc:sldMk cId="2588182677" sldId="474"/>
        </pc:sldMkLst>
        <pc:picChg chg="add">
          <ac:chgData name="Tryputsen, Volha [JRDUS]" userId="S::vtryputs@its.jnj.com::dd4c92e7-cdfe-4183-bf89-cd4f2cf7b208" providerId="AD" clId="Web-{FA854A7E-F9E2-469A-B199-AD3A5DA8E13A}" dt="2021-07-06T05:52:29.061" v="23"/>
          <ac:picMkLst>
            <pc:docMk/>
            <pc:sldMk cId="2588182677" sldId="474"/>
            <ac:picMk id="3" creationId="{25ABEC7D-BCD6-4DF5-9D7F-D347B65D0B3A}"/>
          </ac:picMkLst>
        </pc:picChg>
      </pc:sldChg>
      <pc:sldChg chg="addSp">
        <pc:chgData name="Tryputsen, Volha [JRDUS]" userId="S::vtryputs@its.jnj.com::dd4c92e7-cdfe-4183-bf89-cd4f2cf7b208" providerId="AD" clId="Web-{FA854A7E-F9E2-469A-B199-AD3A5DA8E13A}" dt="2021-07-06T05:50:52.150" v="0"/>
        <pc:sldMkLst>
          <pc:docMk/>
          <pc:sldMk cId="0" sldId="484"/>
        </pc:sldMkLst>
        <pc:picChg chg="add">
          <ac:chgData name="Tryputsen, Volha [JRDUS]" userId="S::vtryputs@its.jnj.com::dd4c92e7-cdfe-4183-bf89-cd4f2cf7b208" providerId="AD" clId="Web-{FA854A7E-F9E2-469A-B199-AD3A5DA8E13A}" dt="2021-07-06T05:50:52.150" v="0"/>
          <ac:picMkLst>
            <pc:docMk/>
            <pc:sldMk cId="0" sldId="484"/>
            <ac:picMk id="2" creationId="{B2211329-4679-48B9-9BB0-D92BFA326CAB}"/>
          </ac:picMkLst>
        </pc:picChg>
      </pc:sldChg>
      <pc:sldChg chg="addSp delSp modSp">
        <pc:chgData name="Tryputsen, Volha [JRDUS]" userId="S::vtryputs@its.jnj.com::dd4c92e7-cdfe-4183-bf89-cd4f2cf7b208" providerId="AD" clId="Web-{FA854A7E-F9E2-469A-B199-AD3A5DA8E13A}" dt="2021-07-06T05:58:20.267" v="57" actId="1076"/>
        <pc:sldMkLst>
          <pc:docMk/>
          <pc:sldMk cId="920610618" sldId="485"/>
        </pc:sldMkLst>
        <pc:spChg chg="mod">
          <ac:chgData name="Tryputsen, Volha [JRDUS]" userId="S::vtryputs@its.jnj.com::dd4c92e7-cdfe-4183-bf89-cd4f2cf7b208" providerId="AD" clId="Web-{FA854A7E-F9E2-469A-B199-AD3A5DA8E13A}" dt="2021-07-06T05:54:37.005" v="41" actId="20577"/>
          <ac:spMkLst>
            <pc:docMk/>
            <pc:sldMk cId="920610618" sldId="485"/>
            <ac:spMk id="11" creationId="{26802E9A-A29E-BF42-BB87-400F6F323C6F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43.006" v="42" actId="1076"/>
          <ac:spMkLst>
            <pc:docMk/>
            <pc:sldMk cId="920610618" sldId="485"/>
            <ac:spMk id="75" creationId="{3ECFE803-36CC-5A4E-AFDD-4DD6DDF8D772}"/>
          </ac:spMkLst>
        </pc:spChg>
        <pc:spChg chg="mod">
          <ac:chgData name="Tryputsen, Volha [JRDUS]" userId="S::vtryputs@its.jnj.com::dd4c92e7-cdfe-4183-bf89-cd4f2cf7b208" providerId="AD" clId="Web-{FA854A7E-F9E2-469A-B199-AD3A5DA8E13A}" dt="2021-07-06T05:54:30.802" v="40" actId="20577"/>
          <ac:spMkLst>
            <pc:docMk/>
            <pc:sldMk cId="920610618" sldId="485"/>
            <ac:spMk id="76" creationId="{04DB3C8F-9266-5B45-901F-B3BC4D67729C}"/>
          </ac:spMkLst>
        </pc:spChg>
        <pc:picChg chg="mod">
          <ac:chgData name="Tryputsen, Volha [JRDUS]" userId="S::vtryputs@its.jnj.com::dd4c92e7-cdfe-4183-bf89-cd4f2cf7b208" providerId="AD" clId="Web-{FA854A7E-F9E2-469A-B199-AD3A5DA8E13A}" dt="2021-07-06T05:57:53.844" v="52" actId="1076"/>
          <ac:picMkLst>
            <pc:docMk/>
            <pc:sldMk cId="920610618" sldId="485"/>
            <ac:picMk id="2" creationId="{1C62063F-EDB4-3E42-8FDC-C6ACD70685A5}"/>
          </ac:picMkLst>
        </pc:picChg>
        <pc:picChg chg="add">
          <ac:chgData name="Tryputsen, Volha [JRDUS]" userId="S::vtryputs@its.jnj.com::dd4c92e7-cdfe-4183-bf89-cd4f2cf7b208" providerId="AD" clId="Web-{FA854A7E-F9E2-469A-B199-AD3A5DA8E13A}" dt="2021-07-06T05:50:55.791" v="1"/>
          <ac:picMkLst>
            <pc:docMk/>
            <pc:sldMk cId="920610618" sldId="485"/>
            <ac:picMk id="3" creationId="{2B9549B3-376F-4ECB-B837-421E9A08863E}"/>
          </ac:picMkLst>
        </pc:picChg>
        <pc:picChg chg="mod ord">
          <ac:chgData name="Tryputsen, Volha [JRDUS]" userId="S::vtryputs@its.jnj.com::dd4c92e7-cdfe-4183-bf89-cd4f2cf7b208" providerId="AD" clId="Web-{FA854A7E-F9E2-469A-B199-AD3A5DA8E13A}" dt="2021-07-06T05:58:20.267" v="57" actId="1076"/>
          <ac:picMkLst>
            <pc:docMk/>
            <pc:sldMk cId="920610618" sldId="485"/>
            <ac:picMk id="4" creationId="{9C67FF9E-C22B-9A40-BDDA-824FEBFF0904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4:54.647" v="44" actId="1076"/>
          <ac:picMkLst>
            <pc:docMk/>
            <pc:sldMk cId="920610618" sldId="485"/>
            <ac:picMk id="5" creationId="{96476343-E404-314A-AF6A-CBDE85603EA8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7:47.656" v="51" actId="1076"/>
          <ac:picMkLst>
            <pc:docMk/>
            <pc:sldMk cId="920610618" sldId="485"/>
            <ac:picMk id="6" creationId="{AAA1F878-48B3-8541-A880-887F18431AF3}"/>
          </ac:picMkLst>
        </pc:picChg>
        <pc:picChg chg="add del mod">
          <ac:chgData name="Tryputsen, Volha [JRDUS]" userId="S::vtryputs@its.jnj.com::dd4c92e7-cdfe-4183-bf89-cd4f2cf7b208" providerId="AD" clId="Web-{FA854A7E-F9E2-469A-B199-AD3A5DA8E13A}" dt="2021-07-06T05:53:16.173" v="25"/>
          <ac:picMkLst>
            <pc:docMk/>
            <pc:sldMk cId="920610618" sldId="485"/>
            <ac:picMk id="8" creationId="{6169D997-EFAC-4107-A4CD-C56960C16E38}"/>
          </ac:picMkLst>
        </pc:picChg>
        <pc:picChg chg="add mod">
          <ac:chgData name="Tryputsen, Volha [JRDUS]" userId="S::vtryputs@its.jnj.com::dd4c92e7-cdfe-4183-bf89-cd4f2cf7b208" providerId="AD" clId="Web-{FA854A7E-F9E2-469A-B199-AD3A5DA8E13A}" dt="2021-07-06T05:53:58.363" v="36" actId="1076"/>
          <ac:picMkLst>
            <pc:docMk/>
            <pc:sldMk cId="920610618" sldId="485"/>
            <ac:picMk id="9" creationId="{2AB040EC-6E42-4ED6-8302-49B97DF4EC7E}"/>
          </ac:picMkLst>
        </pc:picChg>
        <pc:picChg chg="add mod modCrop">
          <ac:chgData name="Tryputsen, Volha [JRDUS]" userId="S::vtryputs@its.jnj.com::dd4c92e7-cdfe-4183-bf89-cd4f2cf7b208" providerId="AD" clId="Web-{FA854A7E-F9E2-469A-B199-AD3A5DA8E13A}" dt="2021-07-06T05:57:33.936" v="50" actId="1076"/>
          <ac:picMkLst>
            <pc:docMk/>
            <pc:sldMk cId="920610618" sldId="485"/>
            <ac:picMk id="12" creationId="{4A3FCF52-FED8-4981-8886-C11B831CE7FE}"/>
          </ac:picMkLst>
        </pc:picChg>
        <pc:picChg chg="del">
          <ac:chgData name="Tryputsen, Volha [JRDUS]" userId="S::vtryputs@its.jnj.com::dd4c92e7-cdfe-4183-bf89-cd4f2cf7b208" providerId="AD" clId="Web-{FA854A7E-F9E2-469A-B199-AD3A5DA8E13A}" dt="2021-07-06T05:51:04.151" v="3"/>
          <ac:picMkLst>
            <pc:docMk/>
            <pc:sldMk cId="920610618" sldId="485"/>
            <ac:picMk id="3074" creationId="{D292F355-6743-134E-89C7-40B1E0671AFB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5.752" v="31" actId="1076"/>
          <ac:picMkLst>
            <pc:docMk/>
            <pc:sldMk cId="920610618" sldId="485"/>
            <ac:picMk id="3076" creationId="{1E0C948D-9260-AC4C-AB32-2966E3FCCDC5}"/>
          </ac:picMkLst>
        </pc:picChg>
        <pc:picChg chg="mod">
          <ac:chgData name="Tryputsen, Volha [JRDUS]" userId="S::vtryputs@its.jnj.com::dd4c92e7-cdfe-4183-bf89-cd4f2cf7b208" providerId="AD" clId="Web-{FA854A7E-F9E2-469A-B199-AD3A5DA8E13A}" dt="2021-07-06T05:53:39.612" v="32" actId="1076"/>
          <ac:picMkLst>
            <pc:docMk/>
            <pc:sldMk cId="920610618" sldId="485"/>
            <ac:picMk id="3078" creationId="{A4CDA156-23E1-F143-9BDE-4550C1E2A641}"/>
          </ac:picMkLst>
        </pc:picChg>
      </pc:sldChg>
    </pc:docChg>
  </pc:docChgLst>
  <pc:docChgLst>
    <pc:chgData name="Sargsyan, Davit [JRDUS]" userId="3e31b559-84b2-4844-9a39-5ca6ce0fe171" providerId="ADAL" clId="{C4C04BCB-C6CA-4AE1-ADF2-5582713C9A74}"/>
    <pc:docChg chg="undo custSel addSld delSld modSld sldOrd">
      <pc:chgData name="Sargsyan, Davit [JRDUS]" userId="3e31b559-84b2-4844-9a39-5ca6ce0fe171" providerId="ADAL" clId="{C4C04BCB-C6CA-4AE1-ADF2-5582713C9A74}" dt="2021-07-15T04:27:58.258" v="3579" actId="1076"/>
      <pc:docMkLst>
        <pc:docMk/>
      </pc:docMkLst>
      <pc:sldChg chg="del">
        <pc:chgData name="Sargsyan, Davit [JRDUS]" userId="3e31b559-84b2-4844-9a39-5ca6ce0fe171" providerId="ADAL" clId="{C4C04BCB-C6CA-4AE1-ADF2-5582713C9A74}" dt="2021-07-14T21:02:04.254" v="714" actId="47"/>
        <pc:sldMkLst>
          <pc:docMk/>
          <pc:sldMk cId="2856571966" sldId="268"/>
        </pc:sldMkLst>
      </pc:sldChg>
      <pc:sldChg chg="modSp mod">
        <pc:chgData name="Sargsyan, Davit [JRDUS]" userId="3e31b559-84b2-4844-9a39-5ca6ce0fe171" providerId="ADAL" clId="{C4C04BCB-C6CA-4AE1-ADF2-5582713C9A74}" dt="2021-07-14T15:05:16.781" v="3" actId="20577"/>
        <pc:sldMkLst>
          <pc:docMk/>
          <pc:sldMk cId="1610475474" sldId="269"/>
        </pc:sldMkLst>
        <pc:spChg chg="mod">
          <ac:chgData name="Sargsyan, Davit [JRDUS]" userId="3e31b559-84b2-4844-9a39-5ca6ce0fe171" providerId="ADAL" clId="{C4C04BCB-C6CA-4AE1-ADF2-5582713C9A74}" dt="2021-07-14T15:05:16.781" v="3" actId="20577"/>
          <ac:spMkLst>
            <pc:docMk/>
            <pc:sldMk cId="1610475474" sldId="269"/>
            <ac:spMk id="3" creationId="{E2666BE6-2BEC-4D30-8A42-2E223438B691}"/>
          </ac:spMkLst>
        </pc:spChg>
      </pc:sldChg>
      <pc:sldChg chg="del ord">
        <pc:chgData name="Sargsyan, Davit [JRDUS]" userId="3e31b559-84b2-4844-9a39-5ca6ce0fe171" providerId="ADAL" clId="{C4C04BCB-C6CA-4AE1-ADF2-5582713C9A74}" dt="2021-07-14T21:01:31.677" v="688" actId="47"/>
        <pc:sldMkLst>
          <pc:docMk/>
          <pc:sldMk cId="3742580144" sldId="282"/>
        </pc:sldMkLst>
      </pc:sldChg>
      <pc:sldChg chg="del">
        <pc:chgData name="Sargsyan, Davit [JRDUS]" userId="3e31b559-84b2-4844-9a39-5ca6ce0fe171" providerId="ADAL" clId="{C4C04BCB-C6CA-4AE1-ADF2-5582713C9A74}" dt="2021-07-14T21:02:00.145" v="705" actId="47"/>
        <pc:sldMkLst>
          <pc:docMk/>
          <pc:sldMk cId="3434692638" sldId="283"/>
        </pc:sldMkLst>
      </pc:sldChg>
      <pc:sldChg chg="del">
        <pc:chgData name="Sargsyan, Davit [JRDUS]" userId="3e31b559-84b2-4844-9a39-5ca6ce0fe171" providerId="ADAL" clId="{C4C04BCB-C6CA-4AE1-ADF2-5582713C9A74}" dt="2021-07-14T21:01:30.179" v="687" actId="47"/>
        <pc:sldMkLst>
          <pc:docMk/>
          <pc:sldMk cId="2393007892" sldId="286"/>
        </pc:sldMkLst>
      </pc:sldChg>
      <pc:sldChg chg="del">
        <pc:chgData name="Sargsyan, Davit [JRDUS]" userId="3e31b559-84b2-4844-9a39-5ca6ce0fe171" providerId="ADAL" clId="{C4C04BCB-C6CA-4AE1-ADF2-5582713C9A74}" dt="2021-07-14T21:01:40.372" v="690" actId="47"/>
        <pc:sldMkLst>
          <pc:docMk/>
          <pc:sldMk cId="1099649309" sldId="290"/>
        </pc:sldMkLst>
      </pc:sldChg>
      <pc:sldChg chg="delSp modSp del mod ord">
        <pc:chgData name="Sargsyan, Davit [JRDUS]" userId="3e31b559-84b2-4844-9a39-5ca6ce0fe171" providerId="ADAL" clId="{C4C04BCB-C6CA-4AE1-ADF2-5582713C9A74}" dt="2021-07-15T03:07:33.217" v="3153" actId="47"/>
        <pc:sldMkLst>
          <pc:docMk/>
          <pc:sldMk cId="254478838" sldId="291"/>
        </pc:sldMkLst>
        <pc:spChg chg="mod">
          <ac:chgData name="Sargsyan, Davit [JRDUS]" userId="3e31b559-84b2-4844-9a39-5ca6ce0fe171" providerId="ADAL" clId="{C4C04BCB-C6CA-4AE1-ADF2-5582713C9A74}" dt="2021-07-14T15:06:44.072" v="34" actId="20577"/>
          <ac:spMkLst>
            <pc:docMk/>
            <pc:sldMk cId="254478838" sldId="291"/>
            <ac:spMk id="2" creationId="{023ABC7F-C60E-43E3-B453-0FED96C42985}"/>
          </ac:spMkLst>
        </pc:spChg>
        <pc:graphicFrameChg chg="del">
          <ac:chgData name="Sargsyan, Davit [JRDUS]" userId="3e31b559-84b2-4844-9a39-5ca6ce0fe171" providerId="ADAL" clId="{C4C04BCB-C6CA-4AE1-ADF2-5582713C9A74}" dt="2021-07-14T15:06:51.862" v="35" actId="478"/>
          <ac:graphicFrameMkLst>
            <pc:docMk/>
            <pc:sldMk cId="254478838" sldId="291"/>
            <ac:graphicFrameMk id="17" creationId="{78A9E876-6038-4632-B85D-9CDAD922166D}"/>
          </ac:graphicFrameMkLst>
        </pc:graphicFrameChg>
      </pc:sldChg>
      <pc:sldChg chg="del ord">
        <pc:chgData name="Sargsyan, Davit [JRDUS]" userId="3e31b559-84b2-4844-9a39-5ca6ce0fe171" providerId="ADAL" clId="{C4C04BCB-C6CA-4AE1-ADF2-5582713C9A74}" dt="2021-07-14T21:01:29.273" v="686" actId="47"/>
        <pc:sldMkLst>
          <pc:docMk/>
          <pc:sldMk cId="983987819" sldId="293"/>
        </pc:sldMkLst>
      </pc:sldChg>
      <pc:sldChg chg="del">
        <pc:chgData name="Sargsyan, Davit [JRDUS]" userId="3e31b559-84b2-4844-9a39-5ca6ce0fe171" providerId="ADAL" clId="{C4C04BCB-C6CA-4AE1-ADF2-5582713C9A74}" dt="2021-07-14T21:01:41.546" v="691" actId="47"/>
        <pc:sldMkLst>
          <pc:docMk/>
          <pc:sldMk cId="2129998288" sldId="295"/>
        </pc:sldMkLst>
      </pc:sldChg>
      <pc:sldChg chg="del">
        <pc:chgData name="Sargsyan, Davit [JRDUS]" userId="3e31b559-84b2-4844-9a39-5ca6ce0fe171" providerId="ADAL" clId="{C4C04BCB-C6CA-4AE1-ADF2-5582713C9A74}" dt="2021-07-14T21:01:32.700" v="689" actId="47"/>
        <pc:sldMkLst>
          <pc:docMk/>
          <pc:sldMk cId="2820407220" sldId="296"/>
        </pc:sldMkLst>
      </pc:sldChg>
      <pc:sldChg chg="del">
        <pc:chgData name="Sargsyan, Davit [JRDUS]" userId="3e31b559-84b2-4844-9a39-5ca6ce0fe171" providerId="ADAL" clId="{C4C04BCB-C6CA-4AE1-ADF2-5582713C9A74}" dt="2021-07-14T21:01:49.410" v="694" actId="47"/>
        <pc:sldMkLst>
          <pc:docMk/>
          <pc:sldMk cId="2794097861" sldId="297"/>
        </pc:sldMkLst>
      </pc:sldChg>
      <pc:sldChg chg="addSp delSp modSp add del mod ord">
        <pc:chgData name="Sargsyan, Davit [JRDUS]" userId="3e31b559-84b2-4844-9a39-5ca6ce0fe171" providerId="ADAL" clId="{C4C04BCB-C6CA-4AE1-ADF2-5582713C9A74}" dt="2021-07-14T20:49:34.211" v="328" actId="478"/>
        <pc:sldMkLst>
          <pc:docMk/>
          <pc:sldMk cId="105621018" sldId="298"/>
        </pc:sldMkLst>
        <pc:spChg chg="mod">
          <ac:chgData name="Sargsyan, Davit [JRDUS]" userId="3e31b559-84b2-4844-9a39-5ca6ce0fe171" providerId="ADAL" clId="{C4C04BCB-C6CA-4AE1-ADF2-5582713C9A74}" dt="2021-07-14T16:54:29.060" v="64" actId="20577"/>
          <ac:spMkLst>
            <pc:docMk/>
            <pc:sldMk cId="105621018" sldId="298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4C04BCB-C6CA-4AE1-ADF2-5582713C9A74}" dt="2021-07-14T20:49:33.932" v="327" actId="1076"/>
          <ac:spMkLst>
            <pc:docMk/>
            <pc:sldMk cId="105621018" sldId="298"/>
            <ac:spMk id="10" creationId="{E58D3366-EA2A-4525-8179-26650DC13565}"/>
          </ac:spMkLst>
        </pc:spChg>
        <pc:picChg chg="del">
          <ac:chgData name="Sargsyan, Davit [JRDUS]" userId="3e31b559-84b2-4844-9a39-5ca6ce0fe171" providerId="ADAL" clId="{C4C04BCB-C6CA-4AE1-ADF2-5582713C9A74}" dt="2021-07-14T16:54:04.777" v="38" actId="478"/>
          <ac:picMkLst>
            <pc:docMk/>
            <pc:sldMk cId="105621018" sldId="298"/>
            <ac:picMk id="4" creationId="{C6998429-8761-478F-80E9-6B1976C649E5}"/>
          </ac:picMkLst>
        </pc:picChg>
        <pc:picChg chg="add del mod">
          <ac:chgData name="Sargsyan, Davit [JRDUS]" userId="3e31b559-84b2-4844-9a39-5ca6ce0fe171" providerId="ADAL" clId="{C4C04BCB-C6CA-4AE1-ADF2-5582713C9A74}" dt="2021-07-14T20:49:11.973" v="323" actId="478"/>
          <ac:picMkLst>
            <pc:docMk/>
            <pc:sldMk cId="105621018" sldId="298"/>
            <ac:picMk id="5" creationId="{D1865E43-040E-40B7-9F4A-581693AC821B}"/>
          </ac:picMkLst>
        </pc:picChg>
        <pc:picChg chg="del">
          <ac:chgData name="Sargsyan, Davit [JRDUS]" userId="3e31b559-84b2-4844-9a39-5ca6ce0fe171" providerId="ADAL" clId="{C4C04BCB-C6CA-4AE1-ADF2-5582713C9A74}" dt="2021-07-14T16:54:32.427" v="65" actId="478"/>
          <ac:picMkLst>
            <pc:docMk/>
            <pc:sldMk cId="105621018" sldId="298"/>
            <ac:picMk id="6" creationId="{1E51ED46-2C99-4500-8FF5-16308D45FC44}"/>
          </ac:picMkLst>
        </pc:picChg>
        <pc:picChg chg="add del mod">
          <ac:chgData name="Sargsyan, Davit [JRDUS]" userId="3e31b559-84b2-4844-9a39-5ca6ce0fe171" providerId="ADAL" clId="{C4C04BCB-C6CA-4AE1-ADF2-5582713C9A74}" dt="2021-07-14T20:49:34.211" v="328" actId="478"/>
          <ac:picMkLst>
            <pc:docMk/>
            <pc:sldMk cId="105621018" sldId="298"/>
            <ac:picMk id="9" creationId="{C8AAD97B-D65C-4509-B554-715FFEF93F27}"/>
          </ac:picMkLst>
        </pc:picChg>
        <pc:picChg chg="add del mod">
          <ac:chgData name="Sargsyan, Davit [JRDUS]" userId="3e31b559-84b2-4844-9a39-5ca6ce0fe171" providerId="ADAL" clId="{C4C04BCB-C6CA-4AE1-ADF2-5582713C9A74}" dt="2021-07-14T20:48:11.726" v="312" actId="478"/>
          <ac:picMkLst>
            <pc:docMk/>
            <pc:sldMk cId="105621018" sldId="298"/>
            <ac:picMk id="12" creationId="{E0671E33-3725-4709-9557-A1EDB06555EB}"/>
          </ac:picMkLst>
        </pc:picChg>
        <pc:picChg chg="add del mod">
          <ac:chgData name="Sargsyan, Davit [JRDUS]" userId="3e31b559-84b2-4844-9a39-5ca6ce0fe171" providerId="ADAL" clId="{C4C04BCB-C6CA-4AE1-ADF2-5582713C9A74}" dt="2021-07-14T20:49:08.451" v="322" actId="21"/>
          <ac:picMkLst>
            <pc:docMk/>
            <pc:sldMk cId="105621018" sldId="298"/>
            <ac:picMk id="14" creationId="{D0F81BC7-070E-4528-905C-AFA39C697AA8}"/>
          </ac:picMkLst>
        </pc:picChg>
        <pc:picChg chg="add mod">
          <ac:chgData name="Sargsyan, Davit [JRDUS]" userId="3e31b559-84b2-4844-9a39-5ca6ce0fe171" providerId="ADAL" clId="{C4C04BCB-C6CA-4AE1-ADF2-5582713C9A74}" dt="2021-07-14T20:49:12.821" v="324"/>
          <ac:picMkLst>
            <pc:docMk/>
            <pc:sldMk cId="105621018" sldId="298"/>
            <ac:picMk id="15" creationId="{71B83A7A-CCC0-4200-B118-1A9C8331298B}"/>
          </ac:picMkLst>
        </pc:picChg>
      </pc:sldChg>
      <pc:sldChg chg="del">
        <pc:chgData name="Sargsyan, Davit [JRDUS]" userId="3e31b559-84b2-4844-9a39-5ca6ce0fe171" providerId="ADAL" clId="{C4C04BCB-C6CA-4AE1-ADF2-5582713C9A74}" dt="2021-07-14T21:01:50.136" v="695" actId="47"/>
        <pc:sldMkLst>
          <pc:docMk/>
          <pc:sldMk cId="2364273992" sldId="299"/>
        </pc:sldMkLst>
      </pc:sldChg>
      <pc:sldChg chg="del">
        <pc:chgData name="Sargsyan, Davit [JRDUS]" userId="3e31b559-84b2-4844-9a39-5ca6ce0fe171" providerId="ADAL" clId="{C4C04BCB-C6CA-4AE1-ADF2-5582713C9A74}" dt="2021-07-14T21:01:45.496" v="693" actId="47"/>
        <pc:sldMkLst>
          <pc:docMk/>
          <pc:sldMk cId="2362350988" sldId="302"/>
        </pc:sldMkLst>
      </pc:sldChg>
      <pc:sldChg chg="del">
        <pc:chgData name="Sargsyan, Davit [JRDUS]" userId="3e31b559-84b2-4844-9a39-5ca6ce0fe171" providerId="ADAL" clId="{C4C04BCB-C6CA-4AE1-ADF2-5582713C9A74}" dt="2021-07-14T21:01:52.746" v="698" actId="47"/>
        <pc:sldMkLst>
          <pc:docMk/>
          <pc:sldMk cId="410433994" sldId="303"/>
        </pc:sldMkLst>
      </pc:sldChg>
      <pc:sldChg chg="del">
        <pc:chgData name="Sargsyan, Davit [JRDUS]" userId="3e31b559-84b2-4844-9a39-5ca6ce0fe171" providerId="ADAL" clId="{C4C04BCB-C6CA-4AE1-ADF2-5582713C9A74}" dt="2021-07-14T21:01:51.863" v="697" actId="47"/>
        <pc:sldMkLst>
          <pc:docMk/>
          <pc:sldMk cId="2390811718" sldId="304"/>
        </pc:sldMkLst>
      </pc:sldChg>
      <pc:sldChg chg="del">
        <pc:chgData name="Sargsyan, Davit [JRDUS]" userId="3e31b559-84b2-4844-9a39-5ca6ce0fe171" providerId="ADAL" clId="{C4C04BCB-C6CA-4AE1-ADF2-5582713C9A74}" dt="2021-07-14T21:01:50.992" v="696" actId="47"/>
        <pc:sldMkLst>
          <pc:docMk/>
          <pc:sldMk cId="2405083577" sldId="305"/>
        </pc:sldMkLst>
      </pc:sldChg>
      <pc:sldChg chg="del">
        <pc:chgData name="Sargsyan, Davit [JRDUS]" userId="3e31b559-84b2-4844-9a39-5ca6ce0fe171" providerId="ADAL" clId="{C4C04BCB-C6CA-4AE1-ADF2-5582713C9A74}" dt="2021-07-14T21:01:53.917" v="699" actId="47"/>
        <pc:sldMkLst>
          <pc:docMk/>
          <pc:sldMk cId="2068815192" sldId="308"/>
        </pc:sldMkLst>
      </pc:sldChg>
      <pc:sldChg chg="del">
        <pc:chgData name="Sargsyan, Davit [JRDUS]" userId="3e31b559-84b2-4844-9a39-5ca6ce0fe171" providerId="ADAL" clId="{C4C04BCB-C6CA-4AE1-ADF2-5582713C9A74}" dt="2021-07-14T21:01:44.348" v="692" actId="47"/>
        <pc:sldMkLst>
          <pc:docMk/>
          <pc:sldMk cId="3835603100" sldId="309"/>
        </pc:sldMkLst>
      </pc:sldChg>
      <pc:sldChg chg="del">
        <pc:chgData name="Sargsyan, Davit [JRDUS]" userId="3e31b559-84b2-4844-9a39-5ca6ce0fe171" providerId="ADAL" clId="{C4C04BCB-C6CA-4AE1-ADF2-5582713C9A74}" dt="2021-07-14T21:01:55.260" v="700" actId="47"/>
        <pc:sldMkLst>
          <pc:docMk/>
          <pc:sldMk cId="627778675" sldId="310"/>
        </pc:sldMkLst>
      </pc:sldChg>
      <pc:sldChg chg="del">
        <pc:chgData name="Sargsyan, Davit [JRDUS]" userId="3e31b559-84b2-4844-9a39-5ca6ce0fe171" providerId="ADAL" clId="{C4C04BCB-C6CA-4AE1-ADF2-5582713C9A74}" dt="2021-07-14T21:01:55.972" v="701" actId="47"/>
        <pc:sldMkLst>
          <pc:docMk/>
          <pc:sldMk cId="2594966072" sldId="311"/>
        </pc:sldMkLst>
      </pc:sldChg>
      <pc:sldChg chg="del">
        <pc:chgData name="Sargsyan, Davit [JRDUS]" userId="3e31b559-84b2-4844-9a39-5ca6ce0fe171" providerId="ADAL" clId="{C4C04BCB-C6CA-4AE1-ADF2-5582713C9A74}" dt="2021-07-14T21:01:56.697" v="702" actId="47"/>
        <pc:sldMkLst>
          <pc:docMk/>
          <pc:sldMk cId="1622689342" sldId="312"/>
        </pc:sldMkLst>
      </pc:sldChg>
      <pc:sldChg chg="del">
        <pc:chgData name="Sargsyan, Davit [JRDUS]" userId="3e31b559-84b2-4844-9a39-5ca6ce0fe171" providerId="ADAL" clId="{C4C04BCB-C6CA-4AE1-ADF2-5582713C9A74}" dt="2021-07-14T21:01:57.488" v="703" actId="47"/>
        <pc:sldMkLst>
          <pc:docMk/>
          <pc:sldMk cId="3995429682" sldId="313"/>
        </pc:sldMkLst>
      </pc:sldChg>
      <pc:sldChg chg="del">
        <pc:chgData name="Sargsyan, Davit [JRDUS]" userId="3e31b559-84b2-4844-9a39-5ca6ce0fe171" providerId="ADAL" clId="{C4C04BCB-C6CA-4AE1-ADF2-5582713C9A74}" dt="2021-07-14T21:01:58.750" v="704" actId="47"/>
        <pc:sldMkLst>
          <pc:docMk/>
          <pc:sldMk cId="739025302" sldId="314"/>
        </pc:sldMkLst>
      </pc:sldChg>
      <pc:sldChg chg="del">
        <pc:chgData name="Sargsyan, Davit [JRDUS]" userId="3e31b559-84b2-4844-9a39-5ca6ce0fe171" providerId="ADAL" clId="{C4C04BCB-C6CA-4AE1-ADF2-5582713C9A74}" dt="2021-07-14T21:02:02.363" v="706" actId="47"/>
        <pc:sldMkLst>
          <pc:docMk/>
          <pc:sldMk cId="291739436" sldId="315"/>
        </pc:sldMkLst>
      </pc:sldChg>
      <pc:sldChg chg="del">
        <pc:chgData name="Sargsyan, Davit [JRDUS]" userId="3e31b559-84b2-4844-9a39-5ca6ce0fe171" providerId="ADAL" clId="{C4C04BCB-C6CA-4AE1-ADF2-5582713C9A74}" dt="2021-07-14T21:02:02.611" v="707" actId="47"/>
        <pc:sldMkLst>
          <pc:docMk/>
          <pc:sldMk cId="3746366915" sldId="316"/>
        </pc:sldMkLst>
      </pc:sldChg>
      <pc:sldChg chg="del">
        <pc:chgData name="Sargsyan, Davit [JRDUS]" userId="3e31b559-84b2-4844-9a39-5ca6ce0fe171" providerId="ADAL" clId="{C4C04BCB-C6CA-4AE1-ADF2-5582713C9A74}" dt="2021-07-14T21:02:02.942" v="708" actId="47"/>
        <pc:sldMkLst>
          <pc:docMk/>
          <pc:sldMk cId="2748577138" sldId="317"/>
        </pc:sldMkLst>
      </pc:sldChg>
      <pc:sldChg chg="del">
        <pc:chgData name="Sargsyan, Davit [JRDUS]" userId="3e31b559-84b2-4844-9a39-5ca6ce0fe171" providerId="ADAL" clId="{C4C04BCB-C6CA-4AE1-ADF2-5582713C9A74}" dt="2021-07-14T21:02:03.192" v="709" actId="47"/>
        <pc:sldMkLst>
          <pc:docMk/>
          <pc:sldMk cId="748772060" sldId="318"/>
        </pc:sldMkLst>
      </pc:sldChg>
      <pc:sldChg chg="del">
        <pc:chgData name="Sargsyan, Davit [JRDUS]" userId="3e31b559-84b2-4844-9a39-5ca6ce0fe171" providerId="ADAL" clId="{C4C04BCB-C6CA-4AE1-ADF2-5582713C9A74}" dt="2021-07-14T21:02:03.414" v="710" actId="47"/>
        <pc:sldMkLst>
          <pc:docMk/>
          <pc:sldMk cId="2549127078" sldId="319"/>
        </pc:sldMkLst>
      </pc:sldChg>
      <pc:sldChg chg="del">
        <pc:chgData name="Sargsyan, Davit [JRDUS]" userId="3e31b559-84b2-4844-9a39-5ca6ce0fe171" providerId="ADAL" clId="{C4C04BCB-C6CA-4AE1-ADF2-5582713C9A74}" dt="2021-07-14T21:02:03.544" v="711" actId="47"/>
        <pc:sldMkLst>
          <pc:docMk/>
          <pc:sldMk cId="860491536" sldId="320"/>
        </pc:sldMkLst>
      </pc:sldChg>
      <pc:sldChg chg="del">
        <pc:chgData name="Sargsyan, Davit [JRDUS]" userId="3e31b559-84b2-4844-9a39-5ca6ce0fe171" providerId="ADAL" clId="{C4C04BCB-C6CA-4AE1-ADF2-5582713C9A74}" dt="2021-07-14T21:02:03.788" v="712" actId="47"/>
        <pc:sldMkLst>
          <pc:docMk/>
          <pc:sldMk cId="1385613001" sldId="321"/>
        </pc:sldMkLst>
      </pc:sldChg>
      <pc:sldChg chg="del">
        <pc:chgData name="Sargsyan, Davit [JRDUS]" userId="3e31b559-84b2-4844-9a39-5ca6ce0fe171" providerId="ADAL" clId="{C4C04BCB-C6CA-4AE1-ADF2-5582713C9A74}" dt="2021-07-14T21:02:03.998" v="713" actId="47"/>
        <pc:sldMkLst>
          <pc:docMk/>
          <pc:sldMk cId="3284495139" sldId="322"/>
        </pc:sldMkLst>
      </pc:sldChg>
      <pc:sldChg chg="addSp delSp modSp add mod">
        <pc:chgData name="Sargsyan, Davit [JRDUS]" userId="3e31b559-84b2-4844-9a39-5ca6ce0fe171" providerId="ADAL" clId="{C4C04BCB-C6CA-4AE1-ADF2-5582713C9A74}" dt="2021-07-15T03:12:13.832" v="3188"/>
        <pc:sldMkLst>
          <pc:docMk/>
          <pc:sldMk cId="1370470040" sldId="323"/>
        </pc:sldMkLst>
        <pc:spChg chg="mod">
          <ac:chgData name="Sargsyan, Davit [JRDUS]" userId="3e31b559-84b2-4844-9a39-5ca6ce0fe171" providerId="ADAL" clId="{C4C04BCB-C6CA-4AE1-ADF2-5582713C9A74}" dt="2021-07-14T21:47:40.916" v="1205" actId="20577"/>
          <ac:spMkLst>
            <pc:docMk/>
            <pc:sldMk cId="1370470040" sldId="323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C4C04BCB-C6CA-4AE1-ADF2-5582713C9A74}" dt="2021-07-15T03:11:47.821" v="3178" actId="478"/>
          <ac:spMkLst>
            <pc:docMk/>
            <pc:sldMk cId="1370470040" sldId="323"/>
            <ac:spMk id="10" creationId="{E58D3366-EA2A-4525-8179-26650DC13565}"/>
          </ac:spMkLst>
        </pc:spChg>
        <pc:spChg chg="add del mod">
          <ac:chgData name="Sargsyan, Davit [JRDUS]" userId="3e31b559-84b2-4844-9a39-5ca6ce0fe171" providerId="ADAL" clId="{C4C04BCB-C6CA-4AE1-ADF2-5582713C9A74}" dt="2021-07-14T21:47:52.613" v="1208" actId="478"/>
          <ac:spMkLst>
            <pc:docMk/>
            <pc:sldMk cId="1370470040" sldId="323"/>
            <ac:spMk id="12" creationId="{00DAC24F-9A4F-4DE3-9A7A-C86EB41318CC}"/>
          </ac:spMkLst>
        </pc:spChg>
        <pc:spChg chg="add del mod">
          <ac:chgData name="Sargsyan, Davit [JRDUS]" userId="3e31b559-84b2-4844-9a39-5ca6ce0fe171" providerId="ADAL" clId="{C4C04BCB-C6CA-4AE1-ADF2-5582713C9A74}" dt="2021-07-14T21:47:48.795" v="1207" actId="478"/>
          <ac:spMkLst>
            <pc:docMk/>
            <pc:sldMk cId="1370470040" sldId="323"/>
            <ac:spMk id="13" creationId="{04D79719-2188-444C-BD4E-276B18F52416}"/>
          </ac:spMkLst>
        </pc:spChg>
        <pc:spChg chg="add del mod">
          <ac:chgData name="Sargsyan, Davit [JRDUS]" userId="3e31b559-84b2-4844-9a39-5ca6ce0fe171" providerId="ADAL" clId="{C4C04BCB-C6CA-4AE1-ADF2-5582713C9A74}" dt="2021-07-15T03:11:49.581" v="3179" actId="478"/>
          <ac:spMkLst>
            <pc:docMk/>
            <pc:sldMk cId="1370470040" sldId="323"/>
            <ac:spMk id="17" creationId="{AFFBDA6A-5998-486F-9F1E-F8FC606E3F45}"/>
          </ac:spMkLst>
        </pc:spChg>
        <pc:spChg chg="add del mod">
          <ac:chgData name="Sargsyan, Davit [JRDUS]" userId="3e31b559-84b2-4844-9a39-5ca6ce0fe171" providerId="ADAL" clId="{C4C04BCB-C6CA-4AE1-ADF2-5582713C9A74}" dt="2021-07-15T03:11:51.798" v="3180" actId="478"/>
          <ac:spMkLst>
            <pc:docMk/>
            <pc:sldMk cId="1370470040" sldId="323"/>
            <ac:spMk id="18" creationId="{DCFD54E8-68E1-44D0-9F85-F329C7F003F0}"/>
          </ac:spMkLst>
        </pc:spChg>
        <pc:spChg chg="add del mod">
          <ac:chgData name="Sargsyan, Davit [JRDUS]" userId="3e31b559-84b2-4844-9a39-5ca6ce0fe171" providerId="ADAL" clId="{C4C04BCB-C6CA-4AE1-ADF2-5582713C9A74}" dt="2021-07-15T03:12:13.832" v="3188"/>
          <ac:spMkLst>
            <pc:docMk/>
            <pc:sldMk cId="1370470040" sldId="323"/>
            <ac:spMk id="19" creationId="{0DA2EA11-65CA-4010-9FFC-45E8A3512634}"/>
          </ac:spMkLst>
        </pc:spChg>
        <pc:graphicFrameChg chg="add del mod modGraphic">
          <ac:chgData name="Sargsyan, Davit [JRDUS]" userId="3e31b559-84b2-4844-9a39-5ca6ce0fe171" providerId="ADAL" clId="{C4C04BCB-C6CA-4AE1-ADF2-5582713C9A74}" dt="2021-07-14T21:06:45.633" v="1071" actId="478"/>
          <ac:graphicFrameMkLst>
            <pc:docMk/>
            <pc:sldMk cId="1370470040" sldId="323"/>
            <ac:graphicFrameMk id="3" creationId="{7A0267A6-7263-4427-AAD3-667BB57B373B}"/>
          </ac:graphicFrameMkLst>
        </pc:graphicFrameChg>
        <pc:picChg chg="del">
          <ac:chgData name="Sargsyan, Davit [JRDUS]" userId="3e31b559-84b2-4844-9a39-5ca6ce0fe171" providerId="ADAL" clId="{C4C04BCB-C6CA-4AE1-ADF2-5582713C9A74}" dt="2021-07-14T21:47:14.469" v="1179" actId="478"/>
          <ac:picMkLst>
            <pc:docMk/>
            <pc:sldMk cId="1370470040" sldId="323"/>
            <ac:picMk id="5" creationId="{D1865E43-040E-40B7-9F4A-581693AC821B}"/>
          </ac:picMkLst>
        </pc:picChg>
        <pc:picChg chg="add del mod">
          <ac:chgData name="Sargsyan, Davit [JRDUS]" userId="3e31b559-84b2-4844-9a39-5ca6ce0fe171" providerId="ADAL" clId="{C4C04BCB-C6CA-4AE1-ADF2-5582713C9A74}" dt="2021-07-15T03:11:52.603" v="3181" actId="478"/>
          <ac:picMkLst>
            <pc:docMk/>
            <pc:sldMk cId="1370470040" sldId="323"/>
            <ac:picMk id="6" creationId="{1DF66DDF-70B8-4836-B346-73719F4D258D}"/>
          </ac:picMkLst>
        </pc:picChg>
        <pc:picChg chg="del">
          <ac:chgData name="Sargsyan, Davit [JRDUS]" userId="3e31b559-84b2-4844-9a39-5ca6ce0fe171" providerId="ADAL" clId="{C4C04BCB-C6CA-4AE1-ADF2-5582713C9A74}" dt="2021-07-14T20:49:38.222" v="329" actId="478"/>
          <ac:picMkLst>
            <pc:docMk/>
            <pc:sldMk cId="1370470040" sldId="323"/>
            <ac:picMk id="9" creationId="{C8AAD97B-D65C-4509-B554-715FFEF93F27}"/>
          </ac:picMkLst>
        </pc:picChg>
        <pc:picChg chg="add del mod">
          <ac:chgData name="Sargsyan, Davit [JRDUS]" userId="3e31b559-84b2-4844-9a39-5ca6ce0fe171" providerId="ADAL" clId="{C4C04BCB-C6CA-4AE1-ADF2-5582713C9A74}" dt="2021-07-14T20:54:21.014" v="522"/>
          <ac:picMkLst>
            <pc:docMk/>
            <pc:sldMk cId="1370470040" sldId="323"/>
            <ac:picMk id="11" creationId="{D5CD524C-DD93-4CA2-8646-70031CF72CCA}"/>
          </ac:picMkLst>
        </pc:picChg>
        <pc:picChg chg="add del mod">
          <ac:chgData name="Sargsyan, Davit [JRDUS]" userId="3e31b559-84b2-4844-9a39-5ca6ce0fe171" providerId="ADAL" clId="{C4C04BCB-C6CA-4AE1-ADF2-5582713C9A74}" dt="2021-07-15T02:39:53.443" v="2502" actId="478"/>
          <ac:picMkLst>
            <pc:docMk/>
            <pc:sldMk cId="1370470040" sldId="323"/>
            <ac:picMk id="15" creationId="{E3D212E5-DCCA-4B79-B8A9-429D17F235B1}"/>
          </ac:picMkLst>
        </pc:picChg>
        <pc:picChg chg="add mod">
          <ac:chgData name="Sargsyan, Davit [JRDUS]" userId="3e31b559-84b2-4844-9a39-5ca6ce0fe171" providerId="ADAL" clId="{C4C04BCB-C6CA-4AE1-ADF2-5582713C9A74}" dt="2021-07-15T03:12:06.578" v="3185" actId="1076"/>
          <ac:picMkLst>
            <pc:docMk/>
            <pc:sldMk cId="1370470040" sldId="323"/>
            <ac:picMk id="2050" creationId="{E1A11CEB-79A9-4B98-B492-C97D54D293D8}"/>
          </ac:picMkLst>
        </pc:picChg>
      </pc:sldChg>
      <pc:sldChg chg="addSp modSp add mod ord">
        <pc:chgData name="Sargsyan, Davit [JRDUS]" userId="3e31b559-84b2-4844-9a39-5ca6ce0fe171" providerId="ADAL" clId="{C4C04BCB-C6CA-4AE1-ADF2-5582713C9A74}" dt="2021-07-14T21:04:12.618" v="737" actId="20577"/>
        <pc:sldMkLst>
          <pc:docMk/>
          <pc:sldMk cId="2919302810" sldId="324"/>
        </pc:sldMkLst>
        <pc:spChg chg="mod">
          <ac:chgData name="Sargsyan, Davit [JRDUS]" userId="3e31b559-84b2-4844-9a39-5ca6ce0fe171" providerId="ADAL" clId="{C4C04BCB-C6CA-4AE1-ADF2-5582713C9A74}" dt="2021-07-14T21:04:12.618" v="737" actId="20577"/>
          <ac:spMkLst>
            <pc:docMk/>
            <pc:sldMk cId="2919302810" sldId="324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4C04BCB-C6CA-4AE1-ADF2-5582713C9A74}" dt="2021-07-14T21:01:15.370" v="684" actId="14100"/>
          <ac:spMkLst>
            <pc:docMk/>
            <pc:sldMk cId="2919302810" sldId="324"/>
            <ac:spMk id="11" creationId="{4C1F29A9-6321-4014-8D1F-F390688FAEBD}"/>
          </ac:spMkLst>
        </pc:spChg>
        <pc:spChg chg="add mod">
          <ac:chgData name="Sargsyan, Davit [JRDUS]" userId="3e31b559-84b2-4844-9a39-5ca6ce0fe171" providerId="ADAL" clId="{C4C04BCB-C6CA-4AE1-ADF2-5582713C9A74}" dt="2021-07-14T21:01:18.737" v="685" actId="1076"/>
          <ac:spMkLst>
            <pc:docMk/>
            <pc:sldMk cId="2919302810" sldId="324"/>
            <ac:spMk id="13" creationId="{C5352760-BD00-4E1F-AF3A-1487FAABA61A}"/>
          </ac:spMkLst>
        </pc:spChg>
        <pc:cxnChg chg="add mod">
          <ac:chgData name="Sargsyan, Davit [JRDUS]" userId="3e31b559-84b2-4844-9a39-5ca6ce0fe171" providerId="ADAL" clId="{C4C04BCB-C6CA-4AE1-ADF2-5582713C9A74}" dt="2021-07-14T21:00:00.876" v="664" actId="1582"/>
          <ac:cxnSpMkLst>
            <pc:docMk/>
            <pc:sldMk cId="2919302810" sldId="324"/>
            <ac:cxnSpMk id="6" creationId="{A1408430-FEFA-4A10-A8FE-3BD06A157914}"/>
          </ac:cxnSpMkLst>
        </pc:cxnChg>
      </pc:sldChg>
      <pc:sldChg chg="addSp delSp modSp add mod ord">
        <pc:chgData name="Sargsyan, Davit [JRDUS]" userId="3e31b559-84b2-4844-9a39-5ca6ce0fe171" providerId="ADAL" clId="{C4C04BCB-C6CA-4AE1-ADF2-5582713C9A74}" dt="2021-07-14T21:49:29.575" v="1331" actId="20577"/>
        <pc:sldMkLst>
          <pc:docMk/>
          <pc:sldMk cId="3797748866" sldId="325"/>
        </pc:sldMkLst>
        <pc:spChg chg="mod">
          <ac:chgData name="Sargsyan, Davit [JRDUS]" userId="3e31b559-84b2-4844-9a39-5ca6ce0fe171" providerId="ADAL" clId="{C4C04BCB-C6CA-4AE1-ADF2-5582713C9A74}" dt="2021-07-14T21:07:14.270" v="1076"/>
          <ac:spMkLst>
            <pc:docMk/>
            <pc:sldMk cId="3797748866" sldId="325"/>
            <ac:spMk id="2" creationId="{023ABC7F-C60E-43E3-B453-0FED96C42985}"/>
          </ac:spMkLst>
        </pc:spChg>
        <pc:spChg chg="del">
          <ac:chgData name="Sargsyan, Davit [JRDUS]" userId="3e31b559-84b2-4844-9a39-5ca6ce0fe171" providerId="ADAL" clId="{C4C04BCB-C6CA-4AE1-ADF2-5582713C9A74}" dt="2021-07-14T21:12:25.629" v="1090" actId="478"/>
          <ac:spMkLst>
            <pc:docMk/>
            <pc:sldMk cId="3797748866" sldId="325"/>
            <ac:spMk id="10" creationId="{E58D3366-EA2A-4525-8179-26650DC13565}"/>
          </ac:spMkLst>
        </pc:spChg>
        <pc:spChg chg="add mod">
          <ac:chgData name="Sargsyan, Davit [JRDUS]" userId="3e31b559-84b2-4844-9a39-5ca6ce0fe171" providerId="ADAL" clId="{C4C04BCB-C6CA-4AE1-ADF2-5582713C9A74}" dt="2021-07-14T21:49:29.575" v="1331" actId="20577"/>
          <ac:spMkLst>
            <pc:docMk/>
            <pc:sldMk cId="3797748866" sldId="325"/>
            <ac:spMk id="16" creationId="{EB93C663-D5E4-476A-88D9-30341BA5D851}"/>
          </ac:spMkLst>
        </pc:spChg>
        <pc:picChg chg="del">
          <ac:chgData name="Sargsyan, Davit [JRDUS]" userId="3e31b559-84b2-4844-9a39-5ca6ce0fe171" providerId="ADAL" clId="{C4C04BCB-C6CA-4AE1-ADF2-5582713C9A74}" dt="2021-07-14T21:12:22.589" v="1089" actId="478"/>
          <ac:picMkLst>
            <pc:docMk/>
            <pc:sldMk cId="3797748866" sldId="325"/>
            <ac:picMk id="9" creationId="{C8AAD97B-D65C-4509-B554-715FFEF93F27}"/>
          </ac:picMkLst>
        </pc:picChg>
        <pc:cxnChg chg="add mod">
          <ac:chgData name="Sargsyan, Davit [JRDUS]" userId="3e31b559-84b2-4844-9a39-5ca6ce0fe171" providerId="ADAL" clId="{C4C04BCB-C6CA-4AE1-ADF2-5582713C9A74}" dt="2021-07-14T21:11:13.926" v="1079" actId="1582"/>
          <ac:cxnSpMkLst>
            <pc:docMk/>
            <pc:sldMk cId="3797748866" sldId="325"/>
            <ac:cxnSpMk id="4" creationId="{A090909F-2394-4D56-B1D1-B3A37260C34F}"/>
          </ac:cxnSpMkLst>
        </pc:cxnChg>
        <pc:cxnChg chg="add mod">
          <ac:chgData name="Sargsyan, Davit [JRDUS]" userId="3e31b559-84b2-4844-9a39-5ca6ce0fe171" providerId="ADAL" clId="{C4C04BCB-C6CA-4AE1-ADF2-5582713C9A74}" dt="2021-07-14T21:11:42.368" v="1083" actId="692"/>
          <ac:cxnSpMkLst>
            <pc:docMk/>
            <pc:sldMk cId="3797748866" sldId="325"/>
            <ac:cxnSpMk id="11" creationId="{749CC6D5-4ABB-4627-A252-5F4D5B70718F}"/>
          </ac:cxnSpMkLst>
        </pc:cxnChg>
        <pc:cxnChg chg="add mod">
          <ac:chgData name="Sargsyan, Davit [JRDUS]" userId="3e31b559-84b2-4844-9a39-5ca6ce0fe171" providerId="ADAL" clId="{C4C04BCB-C6CA-4AE1-ADF2-5582713C9A74}" dt="2021-07-14T21:12:10.350" v="1088" actId="692"/>
          <ac:cxnSpMkLst>
            <pc:docMk/>
            <pc:sldMk cId="3797748866" sldId="325"/>
            <ac:cxnSpMk id="12" creationId="{8F3CEF7B-FC79-4C7D-9598-76F9CB449112}"/>
          </ac:cxnSpMkLst>
        </pc:cxnChg>
      </pc:sldChg>
      <pc:sldChg chg="addSp delSp modSp add mod">
        <pc:chgData name="Sargsyan, Davit [JRDUS]" userId="3e31b559-84b2-4844-9a39-5ca6ce0fe171" providerId="ADAL" clId="{C4C04BCB-C6CA-4AE1-ADF2-5582713C9A74}" dt="2021-07-15T04:15:46.622" v="3551" actId="14100"/>
        <pc:sldMkLst>
          <pc:docMk/>
          <pc:sldMk cId="72894503" sldId="326"/>
        </pc:sldMkLst>
        <pc:spChg chg="mod">
          <ac:chgData name="Sargsyan, Davit [JRDUS]" userId="3e31b559-84b2-4844-9a39-5ca6ce0fe171" providerId="ADAL" clId="{C4C04BCB-C6CA-4AE1-ADF2-5582713C9A74}" dt="2021-07-14T21:48:33.123" v="1238" actId="20577"/>
          <ac:spMkLst>
            <pc:docMk/>
            <pc:sldMk cId="72894503" sldId="326"/>
            <ac:spMk id="2" creationId="{023ABC7F-C60E-43E3-B453-0FED96C42985}"/>
          </ac:spMkLst>
        </pc:spChg>
        <pc:spChg chg="del mod">
          <ac:chgData name="Sargsyan, Davit [JRDUS]" userId="3e31b559-84b2-4844-9a39-5ca6ce0fe171" providerId="ADAL" clId="{C4C04BCB-C6CA-4AE1-ADF2-5582713C9A74}" dt="2021-07-15T04:13:04.176" v="3534" actId="478"/>
          <ac:spMkLst>
            <pc:docMk/>
            <pc:sldMk cId="72894503" sldId="326"/>
            <ac:spMk id="10" creationId="{E58D3366-EA2A-4525-8179-26650DC13565}"/>
          </ac:spMkLst>
        </pc:spChg>
        <pc:picChg chg="add mod">
          <ac:chgData name="Sargsyan, Davit [JRDUS]" userId="3e31b559-84b2-4844-9a39-5ca6ce0fe171" providerId="ADAL" clId="{C4C04BCB-C6CA-4AE1-ADF2-5582713C9A74}" dt="2021-07-15T04:15:39.790" v="3548" actId="14100"/>
          <ac:picMkLst>
            <pc:docMk/>
            <pc:sldMk cId="72894503" sldId="326"/>
            <ac:picMk id="4" creationId="{E60D6236-3FF0-4647-8C99-3195678E8BAF}"/>
          </ac:picMkLst>
        </pc:picChg>
        <pc:picChg chg="add mod">
          <ac:chgData name="Sargsyan, Davit [JRDUS]" userId="3e31b559-84b2-4844-9a39-5ca6ce0fe171" providerId="ADAL" clId="{C4C04BCB-C6CA-4AE1-ADF2-5582713C9A74}" dt="2021-07-15T04:15:46.622" v="3551" actId="14100"/>
          <ac:picMkLst>
            <pc:docMk/>
            <pc:sldMk cId="72894503" sldId="326"/>
            <ac:picMk id="6" creationId="{3D421030-2630-4DA2-85DC-3E1C221CBC33}"/>
          </ac:picMkLst>
        </pc:picChg>
      </pc:sldChg>
      <pc:sldChg chg="modSp add mod">
        <pc:chgData name="Sargsyan, Davit [JRDUS]" userId="3e31b559-84b2-4844-9a39-5ca6ce0fe171" providerId="ADAL" clId="{C4C04BCB-C6CA-4AE1-ADF2-5582713C9A74}" dt="2021-07-14T21:50:26.320" v="1444" actId="20577"/>
        <pc:sldMkLst>
          <pc:docMk/>
          <pc:sldMk cId="3680633937" sldId="327"/>
        </pc:sldMkLst>
        <pc:spChg chg="mod">
          <ac:chgData name="Sargsyan, Davit [JRDUS]" userId="3e31b559-84b2-4844-9a39-5ca6ce0fe171" providerId="ADAL" clId="{C4C04BCB-C6CA-4AE1-ADF2-5582713C9A74}" dt="2021-07-14T21:49:08.338" v="1270" actId="20577"/>
          <ac:spMkLst>
            <pc:docMk/>
            <pc:sldMk cId="3680633937" sldId="327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4C04BCB-C6CA-4AE1-ADF2-5582713C9A74}" dt="2021-07-14T21:50:26.320" v="1444" actId="20577"/>
          <ac:spMkLst>
            <pc:docMk/>
            <pc:sldMk cId="3680633937" sldId="327"/>
            <ac:spMk id="10" creationId="{E58D3366-EA2A-4525-8179-26650DC13565}"/>
          </ac:spMkLst>
        </pc:spChg>
      </pc:sldChg>
      <pc:sldChg chg="modSp add mod">
        <pc:chgData name="Sargsyan, Davit [JRDUS]" userId="3e31b559-84b2-4844-9a39-5ca6ce0fe171" providerId="ADAL" clId="{C4C04BCB-C6CA-4AE1-ADF2-5582713C9A74}" dt="2021-07-15T02:56:02.286" v="3038" actId="14100"/>
        <pc:sldMkLst>
          <pc:docMk/>
          <pc:sldMk cId="1156418951" sldId="328"/>
        </pc:sldMkLst>
        <pc:spChg chg="mod">
          <ac:chgData name="Sargsyan, Davit [JRDUS]" userId="3e31b559-84b2-4844-9a39-5ca6ce0fe171" providerId="ADAL" clId="{C4C04BCB-C6CA-4AE1-ADF2-5582713C9A74}" dt="2021-07-14T21:50:45.505" v="1462" actId="20577"/>
          <ac:spMkLst>
            <pc:docMk/>
            <pc:sldMk cId="1156418951" sldId="328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4C04BCB-C6CA-4AE1-ADF2-5582713C9A74}" dt="2021-07-15T02:56:02.286" v="3038" actId="14100"/>
          <ac:spMkLst>
            <pc:docMk/>
            <pc:sldMk cId="1156418951" sldId="328"/>
            <ac:spMk id="10" creationId="{E58D3366-EA2A-4525-8179-26650DC13565}"/>
          </ac:spMkLst>
        </pc:spChg>
      </pc:sldChg>
      <pc:sldChg chg="modSp add mod">
        <pc:chgData name="Sargsyan, Davit [JRDUS]" userId="3e31b559-84b2-4844-9a39-5ca6ce0fe171" providerId="ADAL" clId="{C4C04BCB-C6CA-4AE1-ADF2-5582713C9A74}" dt="2021-07-15T02:56:48.776" v="3113" actId="20577"/>
        <pc:sldMkLst>
          <pc:docMk/>
          <pc:sldMk cId="1103418856" sldId="329"/>
        </pc:sldMkLst>
        <pc:spChg chg="mod">
          <ac:chgData name="Sargsyan, Davit [JRDUS]" userId="3e31b559-84b2-4844-9a39-5ca6ce0fe171" providerId="ADAL" clId="{C4C04BCB-C6CA-4AE1-ADF2-5582713C9A74}" dt="2021-07-14T21:52:02.303" v="1578" actId="20577"/>
          <ac:spMkLst>
            <pc:docMk/>
            <pc:sldMk cId="1103418856" sldId="329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4C04BCB-C6CA-4AE1-ADF2-5582713C9A74}" dt="2021-07-15T02:56:48.776" v="3113" actId="20577"/>
          <ac:spMkLst>
            <pc:docMk/>
            <pc:sldMk cId="1103418856" sldId="329"/>
            <ac:spMk id="10" creationId="{E58D3366-EA2A-4525-8179-26650DC13565}"/>
          </ac:spMkLst>
        </pc:spChg>
      </pc:sldChg>
      <pc:sldChg chg="addSp delSp modSp add mod">
        <pc:chgData name="Sargsyan, Davit [JRDUS]" userId="3e31b559-84b2-4844-9a39-5ca6ce0fe171" providerId="ADAL" clId="{C4C04BCB-C6CA-4AE1-ADF2-5582713C9A74}" dt="2021-07-15T04:27:45.264" v="3578" actId="1076"/>
        <pc:sldMkLst>
          <pc:docMk/>
          <pc:sldMk cId="1946084612" sldId="330"/>
        </pc:sldMkLst>
        <pc:spChg chg="mod">
          <ac:chgData name="Sargsyan, Davit [JRDUS]" userId="3e31b559-84b2-4844-9a39-5ca6ce0fe171" providerId="ADAL" clId="{C4C04BCB-C6CA-4AE1-ADF2-5582713C9A74}" dt="2021-07-15T03:34:56.331" v="3276" actId="20577"/>
          <ac:spMkLst>
            <pc:docMk/>
            <pc:sldMk cId="1946084612" sldId="330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C4C04BCB-C6CA-4AE1-ADF2-5582713C9A74}" dt="2021-07-15T03:56:36.399" v="3426" actId="478"/>
          <ac:spMkLst>
            <pc:docMk/>
            <pc:sldMk cId="1946084612" sldId="330"/>
            <ac:spMk id="9" creationId="{CB6D282E-F2B9-4419-BF02-5AFE6FACC8B6}"/>
          </ac:spMkLst>
        </pc:spChg>
        <pc:spChg chg="mod">
          <ac:chgData name="Sargsyan, Davit [JRDUS]" userId="3e31b559-84b2-4844-9a39-5ca6ce0fe171" providerId="ADAL" clId="{C4C04BCB-C6CA-4AE1-ADF2-5582713C9A74}" dt="2021-07-15T03:53:08.104" v="3421" actId="1076"/>
          <ac:spMkLst>
            <pc:docMk/>
            <pc:sldMk cId="1946084612" sldId="330"/>
            <ac:spMk id="10" creationId="{E58D3366-EA2A-4525-8179-26650DC13565}"/>
          </ac:spMkLst>
        </pc:spChg>
        <pc:spChg chg="add del mod">
          <ac:chgData name="Sargsyan, Davit [JRDUS]" userId="3e31b559-84b2-4844-9a39-5ca6ce0fe171" providerId="ADAL" clId="{C4C04BCB-C6CA-4AE1-ADF2-5582713C9A74}" dt="2021-07-15T03:56:36.399" v="3426" actId="478"/>
          <ac:spMkLst>
            <pc:docMk/>
            <pc:sldMk cId="1946084612" sldId="330"/>
            <ac:spMk id="11" creationId="{19D68F10-582C-4422-916B-136D1A4ABCD7}"/>
          </ac:spMkLst>
        </pc:spChg>
        <pc:picChg chg="add del mod">
          <ac:chgData name="Sargsyan, Davit [JRDUS]" userId="3e31b559-84b2-4844-9a39-5ca6ce0fe171" providerId="ADAL" clId="{C4C04BCB-C6CA-4AE1-ADF2-5582713C9A74}" dt="2021-07-15T03:50:31.847" v="3333" actId="478"/>
          <ac:picMkLst>
            <pc:docMk/>
            <pc:sldMk cId="1946084612" sldId="330"/>
            <ac:picMk id="4" creationId="{B1DE0753-5B65-4A3B-AC34-656B38106C4E}"/>
          </ac:picMkLst>
        </pc:picChg>
        <pc:picChg chg="add del mod">
          <ac:chgData name="Sargsyan, Davit [JRDUS]" userId="3e31b559-84b2-4844-9a39-5ca6ce0fe171" providerId="ADAL" clId="{C4C04BCB-C6CA-4AE1-ADF2-5582713C9A74}" dt="2021-07-15T03:56:33.555" v="3425" actId="478"/>
          <ac:picMkLst>
            <pc:docMk/>
            <pc:sldMk cId="1946084612" sldId="330"/>
            <ac:picMk id="6" creationId="{A0229C42-DE04-4CA0-AF6D-E94E46D66837}"/>
          </ac:picMkLst>
        </pc:picChg>
        <pc:picChg chg="add del mod">
          <ac:chgData name="Sargsyan, Davit [JRDUS]" userId="3e31b559-84b2-4844-9a39-5ca6ce0fe171" providerId="ADAL" clId="{C4C04BCB-C6CA-4AE1-ADF2-5582713C9A74}" dt="2021-07-15T03:56:49.876" v="3432" actId="478"/>
          <ac:picMkLst>
            <pc:docMk/>
            <pc:sldMk cId="1946084612" sldId="330"/>
            <ac:picMk id="13" creationId="{ED17A9AD-AD30-4B29-81DB-D1DD6C53891B}"/>
          </ac:picMkLst>
        </pc:picChg>
        <pc:picChg chg="add mod">
          <ac:chgData name="Sargsyan, Davit [JRDUS]" userId="3e31b559-84b2-4844-9a39-5ca6ce0fe171" providerId="ADAL" clId="{C4C04BCB-C6CA-4AE1-ADF2-5582713C9A74}" dt="2021-07-15T04:27:45.264" v="3578" actId="1076"/>
          <ac:picMkLst>
            <pc:docMk/>
            <pc:sldMk cId="1946084612" sldId="330"/>
            <ac:picMk id="15" creationId="{AC4B471B-BFC1-4E4B-8F00-A045710C0865}"/>
          </ac:picMkLst>
        </pc:picChg>
        <pc:picChg chg="add mod">
          <ac:chgData name="Sargsyan, Davit [JRDUS]" userId="3e31b559-84b2-4844-9a39-5ca6ce0fe171" providerId="ADAL" clId="{C4C04BCB-C6CA-4AE1-ADF2-5582713C9A74}" dt="2021-07-15T03:57:42.116" v="3435" actId="1076"/>
          <ac:picMkLst>
            <pc:docMk/>
            <pc:sldMk cId="1946084612" sldId="330"/>
            <ac:picMk id="17" creationId="{9A655AB0-6B2B-4EFA-867F-87FFA41AF5A5}"/>
          </ac:picMkLst>
        </pc:picChg>
      </pc:sldChg>
      <pc:sldChg chg="addSp delSp modSp add mod">
        <pc:chgData name="Sargsyan, Davit [JRDUS]" userId="3e31b559-84b2-4844-9a39-5ca6ce0fe171" providerId="ADAL" clId="{C4C04BCB-C6CA-4AE1-ADF2-5582713C9A74}" dt="2021-07-15T04:19:49.070" v="3571" actId="14100"/>
        <pc:sldMkLst>
          <pc:docMk/>
          <pc:sldMk cId="1071274547" sldId="331"/>
        </pc:sldMkLst>
        <pc:spChg chg="mod">
          <ac:chgData name="Sargsyan, Davit [JRDUS]" userId="3e31b559-84b2-4844-9a39-5ca6ce0fe171" providerId="ADAL" clId="{C4C04BCB-C6CA-4AE1-ADF2-5582713C9A74}" dt="2021-07-15T04:03:02.292" v="3459" actId="14100"/>
          <ac:spMkLst>
            <pc:docMk/>
            <pc:sldMk cId="1071274547" sldId="331"/>
            <ac:spMk id="2" creationId="{023ABC7F-C60E-43E3-B453-0FED96C42985}"/>
          </ac:spMkLst>
        </pc:spChg>
        <pc:spChg chg="add del">
          <ac:chgData name="Sargsyan, Davit [JRDUS]" userId="3e31b559-84b2-4844-9a39-5ca6ce0fe171" providerId="ADAL" clId="{C4C04BCB-C6CA-4AE1-ADF2-5582713C9A74}" dt="2021-07-14T21:58:30.075" v="1853"/>
          <ac:spMkLst>
            <pc:docMk/>
            <pc:sldMk cId="1071274547" sldId="331"/>
            <ac:spMk id="5" creationId="{12F587E0-3CEC-42C7-AC73-84DAB5C5979C}"/>
          </ac:spMkLst>
        </pc:spChg>
        <pc:spChg chg="add del mod">
          <ac:chgData name="Sargsyan, Davit [JRDUS]" userId="3e31b559-84b2-4844-9a39-5ca6ce0fe171" providerId="ADAL" clId="{C4C04BCB-C6CA-4AE1-ADF2-5582713C9A74}" dt="2021-07-14T21:58:29.372" v="1852"/>
          <ac:spMkLst>
            <pc:docMk/>
            <pc:sldMk cId="1071274547" sldId="331"/>
            <ac:spMk id="6" creationId="{0F747707-4AA1-4CE3-A6CD-71E867A0AA64}"/>
          </ac:spMkLst>
        </pc:spChg>
        <pc:spChg chg="mod">
          <ac:chgData name="Sargsyan, Davit [JRDUS]" userId="3e31b559-84b2-4844-9a39-5ca6ce0fe171" providerId="ADAL" clId="{C4C04BCB-C6CA-4AE1-ADF2-5582713C9A74}" dt="2021-07-15T04:19:42.868" v="3569" actId="14100"/>
          <ac:spMkLst>
            <pc:docMk/>
            <pc:sldMk cId="1071274547" sldId="331"/>
            <ac:spMk id="10" creationId="{E58D3366-EA2A-4525-8179-26650DC13565}"/>
          </ac:spMkLst>
        </pc:spChg>
        <pc:graphicFrameChg chg="add mod modGraphic">
          <ac:chgData name="Sargsyan, Davit [JRDUS]" userId="3e31b559-84b2-4844-9a39-5ca6ce0fe171" providerId="ADAL" clId="{C4C04BCB-C6CA-4AE1-ADF2-5582713C9A74}" dt="2021-07-15T04:17:10.223" v="3558" actId="1076"/>
          <ac:graphicFrameMkLst>
            <pc:docMk/>
            <pc:sldMk cId="1071274547" sldId="331"/>
            <ac:graphicFrameMk id="9" creationId="{F8B22004-C1F5-45AC-B197-1FDD40FD5A0A}"/>
          </ac:graphicFrameMkLst>
        </pc:graphicFrameChg>
        <pc:picChg chg="add del mod">
          <ac:chgData name="Sargsyan, Davit [JRDUS]" userId="3e31b559-84b2-4844-9a39-5ca6ce0fe171" providerId="ADAL" clId="{C4C04BCB-C6CA-4AE1-ADF2-5582713C9A74}" dt="2021-07-15T03:58:30.973" v="3452" actId="478"/>
          <ac:picMkLst>
            <pc:docMk/>
            <pc:sldMk cId="1071274547" sldId="331"/>
            <ac:picMk id="3" creationId="{E841AD51-AD7C-4BF7-A6F7-D3D7EEA10639}"/>
          </ac:picMkLst>
        </pc:picChg>
        <pc:picChg chg="del">
          <ac:chgData name="Sargsyan, Davit [JRDUS]" userId="3e31b559-84b2-4844-9a39-5ca6ce0fe171" providerId="ADAL" clId="{C4C04BCB-C6CA-4AE1-ADF2-5582713C9A74}" dt="2021-07-14T21:54:13.409" v="1776" actId="478"/>
          <ac:picMkLst>
            <pc:docMk/>
            <pc:sldMk cId="1071274547" sldId="331"/>
            <ac:picMk id="4" creationId="{B1DE0753-5B65-4A3B-AC34-656B38106C4E}"/>
          </ac:picMkLst>
        </pc:picChg>
        <pc:picChg chg="add del mod">
          <ac:chgData name="Sargsyan, Davit [JRDUS]" userId="3e31b559-84b2-4844-9a39-5ca6ce0fe171" providerId="ADAL" clId="{C4C04BCB-C6CA-4AE1-ADF2-5582713C9A74}" dt="2021-07-15T04:02:27.146" v="3457" actId="478"/>
          <ac:picMkLst>
            <pc:docMk/>
            <pc:sldMk cId="1071274547" sldId="331"/>
            <ac:picMk id="12" creationId="{FAFCAFFC-9254-4821-8370-021806E24181}"/>
          </ac:picMkLst>
        </pc:picChg>
        <pc:picChg chg="add mod ord modCrop">
          <ac:chgData name="Sargsyan, Davit [JRDUS]" userId="3e31b559-84b2-4844-9a39-5ca6ce0fe171" providerId="ADAL" clId="{C4C04BCB-C6CA-4AE1-ADF2-5582713C9A74}" dt="2021-07-15T04:19:49.070" v="3571" actId="14100"/>
          <ac:picMkLst>
            <pc:docMk/>
            <pc:sldMk cId="1071274547" sldId="331"/>
            <ac:picMk id="14" creationId="{F62FFFEF-8687-4037-97A3-57EB3E7C9BC8}"/>
          </ac:picMkLst>
        </pc:picChg>
      </pc:sldChg>
      <pc:sldChg chg="modSp new mod">
        <pc:chgData name="Sargsyan, Davit [JRDUS]" userId="3e31b559-84b2-4844-9a39-5ca6ce0fe171" providerId="ADAL" clId="{C4C04BCB-C6CA-4AE1-ADF2-5582713C9A74}" dt="2021-07-15T02:52:54.298" v="2822" actId="122"/>
        <pc:sldMkLst>
          <pc:docMk/>
          <pc:sldMk cId="1314520167" sldId="332"/>
        </pc:sldMkLst>
        <pc:spChg chg="mod">
          <ac:chgData name="Sargsyan, Davit [JRDUS]" userId="3e31b559-84b2-4844-9a39-5ca6ce0fe171" providerId="ADAL" clId="{C4C04BCB-C6CA-4AE1-ADF2-5582713C9A74}" dt="2021-07-15T02:52:54.298" v="2822" actId="122"/>
          <ac:spMkLst>
            <pc:docMk/>
            <pc:sldMk cId="1314520167" sldId="332"/>
            <ac:spMk id="2" creationId="{894E5D73-0802-4290-9B24-B735895929E2}"/>
          </ac:spMkLst>
        </pc:spChg>
      </pc:sldChg>
      <pc:sldChg chg="add del ord">
        <pc:chgData name="Sargsyan, Davit [JRDUS]" userId="3e31b559-84b2-4844-9a39-5ca6ce0fe171" providerId="ADAL" clId="{C4C04BCB-C6CA-4AE1-ADF2-5582713C9A74}" dt="2021-07-15T02:48:02.787" v="2702" actId="47"/>
        <pc:sldMkLst>
          <pc:docMk/>
          <pc:sldMk cId="1869164916" sldId="332"/>
        </pc:sldMkLst>
      </pc:sldChg>
      <pc:sldChg chg="ord">
        <pc:chgData name="Sargsyan, Davit [JRDUS]" userId="3e31b559-84b2-4844-9a39-5ca6ce0fe171" providerId="ADAL" clId="{C4C04BCB-C6CA-4AE1-ADF2-5582713C9A74}" dt="2021-07-15T03:00:27.812" v="3152"/>
        <pc:sldMkLst>
          <pc:docMk/>
          <pc:sldMk cId="1825374869" sldId="333"/>
        </pc:sldMkLst>
      </pc:sldChg>
      <pc:sldChg chg="addSp delSp modSp add mod ord">
        <pc:chgData name="Sargsyan, Davit [JRDUS]" userId="3e31b559-84b2-4844-9a39-5ca6ce0fe171" providerId="ADAL" clId="{C4C04BCB-C6CA-4AE1-ADF2-5582713C9A74}" dt="2021-07-15T03:33:31.255" v="3273" actId="1076"/>
        <pc:sldMkLst>
          <pc:docMk/>
          <pc:sldMk cId="1473351619" sldId="334"/>
        </pc:sldMkLst>
        <pc:spChg chg="mod">
          <ac:chgData name="Sargsyan, Davit [JRDUS]" userId="3e31b559-84b2-4844-9a39-5ca6ce0fe171" providerId="ADAL" clId="{C4C04BCB-C6CA-4AE1-ADF2-5582713C9A74}" dt="2021-07-15T03:29:43.288" v="3215" actId="1076"/>
          <ac:spMkLst>
            <pc:docMk/>
            <pc:sldMk cId="1473351619" sldId="334"/>
            <ac:spMk id="2" creationId="{023ABC7F-C60E-43E3-B453-0FED96C42985}"/>
          </ac:spMkLst>
        </pc:spChg>
        <pc:spChg chg="add mod">
          <ac:chgData name="Sargsyan, Davit [JRDUS]" userId="3e31b559-84b2-4844-9a39-5ca6ce0fe171" providerId="ADAL" clId="{C4C04BCB-C6CA-4AE1-ADF2-5582713C9A74}" dt="2021-07-15T03:32:32.919" v="3240" actId="1076"/>
          <ac:spMkLst>
            <pc:docMk/>
            <pc:sldMk cId="1473351619" sldId="334"/>
            <ac:spMk id="3" creationId="{1BBD038A-86C3-476D-B6BB-6EBEA957E36D}"/>
          </ac:spMkLst>
        </pc:spChg>
        <pc:spChg chg="mod">
          <ac:chgData name="Sargsyan, Davit [JRDUS]" userId="3e31b559-84b2-4844-9a39-5ca6ce0fe171" providerId="ADAL" clId="{C4C04BCB-C6CA-4AE1-ADF2-5582713C9A74}" dt="2021-07-15T03:31:37" v="3235" actId="1076"/>
          <ac:spMkLst>
            <pc:docMk/>
            <pc:sldMk cId="1473351619" sldId="334"/>
            <ac:spMk id="10" creationId="{E58D3366-EA2A-4525-8179-26650DC13565}"/>
          </ac:spMkLst>
        </pc:spChg>
        <pc:spChg chg="add mod">
          <ac:chgData name="Sargsyan, Davit [JRDUS]" userId="3e31b559-84b2-4844-9a39-5ca6ce0fe171" providerId="ADAL" clId="{C4C04BCB-C6CA-4AE1-ADF2-5582713C9A74}" dt="2021-07-15T03:33:31.255" v="3273" actId="1076"/>
          <ac:spMkLst>
            <pc:docMk/>
            <pc:sldMk cId="1473351619" sldId="334"/>
            <ac:spMk id="13" creationId="{291218C1-1547-4945-931D-10CEE417E1E6}"/>
          </ac:spMkLst>
        </pc:spChg>
        <pc:spChg chg="del">
          <ac:chgData name="Sargsyan, Davit [JRDUS]" userId="3e31b559-84b2-4844-9a39-5ca6ce0fe171" providerId="ADAL" clId="{C4C04BCB-C6CA-4AE1-ADF2-5582713C9A74}" dt="2021-07-15T03:11:25.015" v="3174" actId="478"/>
          <ac:spMkLst>
            <pc:docMk/>
            <pc:sldMk cId="1473351619" sldId="334"/>
            <ac:spMk id="17" creationId="{AFFBDA6A-5998-486F-9F1E-F8FC606E3F45}"/>
          </ac:spMkLst>
        </pc:spChg>
        <pc:spChg chg="del mod">
          <ac:chgData name="Sargsyan, Davit [JRDUS]" userId="3e31b559-84b2-4844-9a39-5ca6ce0fe171" providerId="ADAL" clId="{C4C04BCB-C6CA-4AE1-ADF2-5582713C9A74}" dt="2021-07-15T03:11:18.343" v="3173" actId="478"/>
          <ac:spMkLst>
            <pc:docMk/>
            <pc:sldMk cId="1473351619" sldId="334"/>
            <ac:spMk id="18" creationId="{DCFD54E8-68E1-44D0-9F85-F329C7F003F0}"/>
          </ac:spMkLst>
        </pc:spChg>
        <pc:picChg chg="add mod">
          <ac:chgData name="Sargsyan, Davit [JRDUS]" userId="3e31b559-84b2-4844-9a39-5ca6ce0fe171" providerId="ADAL" clId="{C4C04BCB-C6CA-4AE1-ADF2-5582713C9A74}" dt="2021-07-15T03:32:50.183" v="3241" actId="1076"/>
          <ac:picMkLst>
            <pc:docMk/>
            <pc:sldMk cId="1473351619" sldId="334"/>
            <ac:picMk id="5" creationId="{FCECED1A-E74E-4FDC-B012-48F266E4A643}"/>
          </ac:picMkLst>
        </pc:picChg>
        <pc:picChg chg="mod">
          <ac:chgData name="Sargsyan, Davit [JRDUS]" userId="3e31b559-84b2-4844-9a39-5ca6ce0fe171" providerId="ADAL" clId="{C4C04BCB-C6CA-4AE1-ADF2-5582713C9A74}" dt="2021-07-15T03:32:32.919" v="3240" actId="1076"/>
          <ac:picMkLst>
            <pc:docMk/>
            <pc:sldMk cId="1473351619" sldId="334"/>
            <ac:picMk id="6" creationId="{1DF66DDF-70B8-4836-B346-73719F4D258D}"/>
          </ac:picMkLst>
        </pc:picChg>
      </pc:sldChg>
      <pc:sldChg chg="delSp modSp add mod">
        <pc:chgData name="Sargsyan, Davit [JRDUS]" userId="3e31b559-84b2-4844-9a39-5ca6ce0fe171" providerId="ADAL" clId="{C4C04BCB-C6CA-4AE1-ADF2-5582713C9A74}" dt="2021-07-15T04:27:58.258" v="3579" actId="1076"/>
        <pc:sldMkLst>
          <pc:docMk/>
          <pc:sldMk cId="2076724087" sldId="339"/>
        </pc:sldMkLst>
        <pc:spChg chg="mod">
          <ac:chgData name="Sargsyan, Davit [JRDUS]" userId="3e31b559-84b2-4844-9a39-5ca6ce0fe171" providerId="ADAL" clId="{C4C04BCB-C6CA-4AE1-ADF2-5582713C9A74}" dt="2021-07-15T03:57:52.391" v="3448" actId="20577"/>
          <ac:spMkLst>
            <pc:docMk/>
            <pc:sldMk cId="2076724087" sldId="339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4C04BCB-C6CA-4AE1-ADF2-5582713C9A74}" dt="2021-07-15T04:27:58.258" v="3579" actId="1076"/>
          <ac:spMkLst>
            <pc:docMk/>
            <pc:sldMk cId="2076724087" sldId="339"/>
            <ac:spMk id="9" creationId="{CB6D282E-F2B9-4419-BF02-5AFE6FACC8B6}"/>
          </ac:spMkLst>
        </pc:spChg>
        <pc:spChg chg="del">
          <ac:chgData name="Sargsyan, Davit [JRDUS]" userId="3e31b559-84b2-4844-9a39-5ca6ce0fe171" providerId="ADAL" clId="{C4C04BCB-C6CA-4AE1-ADF2-5582713C9A74}" dt="2021-07-15T03:57:57.334" v="3449" actId="478"/>
          <ac:spMkLst>
            <pc:docMk/>
            <pc:sldMk cId="2076724087" sldId="339"/>
            <ac:spMk id="10" creationId="{E58D3366-EA2A-4525-8179-26650DC13565}"/>
          </ac:spMkLst>
        </pc:spChg>
        <pc:spChg chg="mod">
          <ac:chgData name="Sargsyan, Davit [JRDUS]" userId="3e31b559-84b2-4844-9a39-5ca6ce0fe171" providerId="ADAL" clId="{C4C04BCB-C6CA-4AE1-ADF2-5582713C9A74}" dt="2021-07-15T04:27:58.258" v="3579" actId="1076"/>
          <ac:spMkLst>
            <pc:docMk/>
            <pc:sldMk cId="2076724087" sldId="339"/>
            <ac:spMk id="11" creationId="{19D68F10-582C-4422-916B-136D1A4ABCD7}"/>
          </ac:spMkLst>
        </pc:spChg>
        <pc:picChg chg="mod">
          <ac:chgData name="Sargsyan, Davit [JRDUS]" userId="3e31b559-84b2-4844-9a39-5ca6ce0fe171" providerId="ADAL" clId="{C4C04BCB-C6CA-4AE1-ADF2-5582713C9A74}" dt="2021-07-15T04:27:58.258" v="3579" actId="1076"/>
          <ac:picMkLst>
            <pc:docMk/>
            <pc:sldMk cId="2076724087" sldId="339"/>
            <ac:picMk id="6" creationId="{A0229C42-DE04-4CA0-AF6D-E94E46D66837}"/>
          </ac:picMkLst>
        </pc:picChg>
        <pc:picChg chg="mod">
          <ac:chgData name="Sargsyan, Davit [JRDUS]" userId="3e31b559-84b2-4844-9a39-5ca6ce0fe171" providerId="ADAL" clId="{C4C04BCB-C6CA-4AE1-ADF2-5582713C9A74}" dt="2021-07-15T03:58:03.581" v="3451" actId="1076"/>
          <ac:picMkLst>
            <pc:docMk/>
            <pc:sldMk cId="2076724087" sldId="339"/>
            <ac:picMk id="13" creationId="{ED17A9AD-AD30-4B29-81DB-D1DD6C53891B}"/>
          </ac:picMkLst>
        </pc:picChg>
      </pc:sldChg>
      <pc:sldChg chg="modSp mod">
        <pc:chgData name="Sargsyan, Davit [JRDUS]" userId="3e31b559-84b2-4844-9a39-5ca6ce0fe171" providerId="ADAL" clId="{C4C04BCB-C6CA-4AE1-ADF2-5582713C9A74}" dt="2021-07-15T04:24:36.533" v="3577" actId="1076"/>
        <pc:sldMkLst>
          <pc:docMk/>
          <pc:sldMk cId="3553496774" sldId="340"/>
        </pc:sldMkLst>
        <pc:spChg chg="mod">
          <ac:chgData name="Sargsyan, Davit [JRDUS]" userId="3e31b559-84b2-4844-9a39-5ca6ce0fe171" providerId="ADAL" clId="{C4C04BCB-C6CA-4AE1-ADF2-5582713C9A74}" dt="2021-07-15T04:24:36.533" v="3577" actId="1076"/>
          <ac:spMkLst>
            <pc:docMk/>
            <pc:sldMk cId="3553496774" sldId="340"/>
            <ac:spMk id="5" creationId="{335EC37B-F926-4D92-BB2B-48B05C1EF45B}"/>
          </ac:spMkLst>
        </pc:spChg>
      </pc:sldChg>
      <pc:sldChg chg="addSp delSp modSp add mod">
        <pc:chgData name="Sargsyan, Davit [JRDUS]" userId="3e31b559-84b2-4844-9a39-5ca6ce0fe171" providerId="ADAL" clId="{C4C04BCB-C6CA-4AE1-ADF2-5582713C9A74}" dt="2021-07-15T04:22:42.788" v="3576" actId="14100"/>
        <pc:sldMkLst>
          <pc:docMk/>
          <pc:sldMk cId="1057802884" sldId="342"/>
        </pc:sldMkLst>
        <pc:spChg chg="mod">
          <ac:chgData name="Sargsyan, Davit [JRDUS]" userId="3e31b559-84b2-4844-9a39-5ca6ce0fe171" providerId="ADAL" clId="{C4C04BCB-C6CA-4AE1-ADF2-5582713C9A74}" dt="2021-07-15T04:07:08.362" v="3522" actId="27636"/>
          <ac:spMkLst>
            <pc:docMk/>
            <pc:sldMk cId="1057802884" sldId="342"/>
            <ac:spMk id="2" creationId="{023ABC7F-C60E-43E3-B453-0FED96C42985}"/>
          </ac:spMkLst>
        </pc:spChg>
        <pc:spChg chg="mod">
          <ac:chgData name="Sargsyan, Davit [JRDUS]" userId="3e31b559-84b2-4844-9a39-5ca6ce0fe171" providerId="ADAL" clId="{C4C04BCB-C6CA-4AE1-ADF2-5582713C9A74}" dt="2021-07-15T04:07:04.752" v="3520" actId="14100"/>
          <ac:spMkLst>
            <pc:docMk/>
            <pc:sldMk cId="1057802884" sldId="342"/>
            <ac:spMk id="10" creationId="{E58D3366-EA2A-4525-8179-26650DC13565}"/>
          </ac:spMkLst>
        </pc:spChg>
        <pc:graphicFrameChg chg="del">
          <ac:chgData name="Sargsyan, Davit [JRDUS]" userId="3e31b559-84b2-4844-9a39-5ca6ce0fe171" providerId="ADAL" clId="{C4C04BCB-C6CA-4AE1-ADF2-5582713C9A74}" dt="2021-07-15T04:06:52.483" v="3517" actId="478"/>
          <ac:graphicFrameMkLst>
            <pc:docMk/>
            <pc:sldMk cId="1057802884" sldId="342"/>
            <ac:graphicFrameMk id="9" creationId="{F8B22004-C1F5-45AC-B197-1FDD40FD5A0A}"/>
          </ac:graphicFrameMkLst>
        </pc:graphicFrameChg>
        <pc:picChg chg="add mod ord">
          <ac:chgData name="Sargsyan, Davit [JRDUS]" userId="3e31b559-84b2-4844-9a39-5ca6ce0fe171" providerId="ADAL" clId="{C4C04BCB-C6CA-4AE1-ADF2-5582713C9A74}" dt="2021-07-15T04:22:42.788" v="3576" actId="14100"/>
          <ac:picMkLst>
            <pc:docMk/>
            <pc:sldMk cId="1057802884" sldId="342"/>
            <ac:picMk id="4" creationId="{C6CF6405-5E09-41A0-9489-7D77E7E368F6}"/>
          </ac:picMkLst>
        </pc:picChg>
        <pc:picChg chg="del">
          <ac:chgData name="Sargsyan, Davit [JRDUS]" userId="3e31b559-84b2-4844-9a39-5ca6ce0fe171" providerId="ADAL" clId="{C4C04BCB-C6CA-4AE1-ADF2-5582713C9A74}" dt="2021-07-15T04:06:37.926" v="3512" actId="478"/>
          <ac:picMkLst>
            <pc:docMk/>
            <pc:sldMk cId="1057802884" sldId="342"/>
            <ac:picMk id="14" creationId="{F62FFFEF-8687-4037-97A3-57EB3E7C9BC8}"/>
          </ac:picMkLst>
        </pc:picChg>
      </pc:sldChg>
    </pc:docChg>
  </pc:docChgLst>
  <pc:docChgLst>
    <pc:chgData name="Tryputsen, Volha [JRDUS]" userId="S::vtryputs@its.jnj.com::dd4c92e7-cdfe-4183-bf89-cd4f2cf7b208" providerId="AD" clId="Web-{896EF4B9-E26A-4166-9EF2-8DD70D6B7D25}"/>
    <pc:docChg chg="modSld">
      <pc:chgData name="Tryputsen, Volha [JRDUS]" userId="S::vtryputs@its.jnj.com::dd4c92e7-cdfe-4183-bf89-cd4f2cf7b208" providerId="AD" clId="Web-{896EF4B9-E26A-4166-9EF2-8DD70D6B7D25}" dt="2021-07-08T12:10:09.755" v="6" actId="20577"/>
      <pc:docMkLst>
        <pc:docMk/>
      </pc:docMkLst>
      <pc:sldChg chg="modSp">
        <pc:chgData name="Tryputsen, Volha [JRDUS]" userId="S::vtryputs@its.jnj.com::dd4c92e7-cdfe-4183-bf89-cd4f2cf7b208" providerId="AD" clId="Web-{896EF4B9-E26A-4166-9EF2-8DD70D6B7D25}" dt="2021-07-08T11:45:33.212" v="2"/>
        <pc:sldMkLst>
          <pc:docMk/>
          <pc:sldMk cId="3381550985" sldId="294"/>
        </pc:sldMkLst>
        <pc:picChg chg="mod">
          <ac:chgData name="Tryputsen, Volha [JRDUS]" userId="S::vtryputs@its.jnj.com::dd4c92e7-cdfe-4183-bf89-cd4f2cf7b208" providerId="AD" clId="Web-{896EF4B9-E26A-4166-9EF2-8DD70D6B7D25}" dt="2021-07-08T11:45:33.196" v="0"/>
          <ac:picMkLst>
            <pc:docMk/>
            <pc:sldMk cId="3381550985" sldId="294"/>
            <ac:picMk id="9" creationId="{8668D8E7-A5FD-41BF-81E3-B765BFCA170C}"/>
          </ac:picMkLst>
        </pc:picChg>
        <pc:picChg chg="mod">
          <ac:chgData name="Tryputsen, Volha [JRDUS]" userId="S::vtryputs@its.jnj.com::dd4c92e7-cdfe-4183-bf89-cd4f2cf7b208" providerId="AD" clId="Web-{896EF4B9-E26A-4166-9EF2-8DD70D6B7D25}" dt="2021-07-08T11:45:33.212" v="1"/>
          <ac:picMkLst>
            <pc:docMk/>
            <pc:sldMk cId="3381550985" sldId="294"/>
            <ac:picMk id="11" creationId="{F1898509-E442-4D4D-B16A-E4764877CD70}"/>
          </ac:picMkLst>
        </pc:picChg>
        <pc:picChg chg="mod">
          <ac:chgData name="Tryputsen, Volha [JRDUS]" userId="S::vtryputs@its.jnj.com::dd4c92e7-cdfe-4183-bf89-cd4f2cf7b208" providerId="AD" clId="Web-{896EF4B9-E26A-4166-9EF2-8DD70D6B7D25}" dt="2021-07-08T11:45:33.212" v="2"/>
          <ac:picMkLst>
            <pc:docMk/>
            <pc:sldMk cId="3381550985" sldId="294"/>
            <ac:picMk id="13" creationId="{767F590E-E53B-44A0-BDE7-C29D11C31308}"/>
          </ac:picMkLst>
        </pc:picChg>
      </pc:sldChg>
      <pc:sldChg chg="modSp">
        <pc:chgData name="Tryputsen, Volha [JRDUS]" userId="S::vtryputs@its.jnj.com::dd4c92e7-cdfe-4183-bf89-cd4f2cf7b208" providerId="AD" clId="Web-{896EF4B9-E26A-4166-9EF2-8DD70D6B7D25}" dt="2021-07-08T12:10:09.755" v="6" actId="20577"/>
        <pc:sldMkLst>
          <pc:docMk/>
          <pc:sldMk cId="91292791" sldId="305"/>
        </pc:sldMkLst>
        <pc:spChg chg="mod">
          <ac:chgData name="Tryputsen, Volha [JRDUS]" userId="S::vtryputs@its.jnj.com::dd4c92e7-cdfe-4183-bf89-cd4f2cf7b208" providerId="AD" clId="Web-{896EF4B9-E26A-4166-9EF2-8DD70D6B7D25}" dt="2021-07-08T12:10:09.755" v="6" actId="20577"/>
          <ac:spMkLst>
            <pc:docMk/>
            <pc:sldMk cId="91292791" sldId="305"/>
            <ac:spMk id="3" creationId="{060EA03B-77E8-47BE-80B2-79BDAEDCAC5C}"/>
          </ac:spMkLst>
        </pc:spChg>
      </pc:sldChg>
    </pc:docChg>
  </pc:docChgLst>
  <pc:docChgLst>
    <pc:chgData name="Tryputsen, Volha [JRDUS]" userId="S::vtryputs@its.jnj.com::dd4c92e7-cdfe-4183-bf89-cd4f2cf7b208" providerId="AD" clId="Web-{59F875C3-4849-9AAE-F535-B613E65C3741}"/>
    <pc:docChg chg="addSld delSld modSld sldOrd">
      <pc:chgData name="Tryputsen, Volha [JRDUS]" userId="S::vtryputs@its.jnj.com::dd4c92e7-cdfe-4183-bf89-cd4f2cf7b208" providerId="AD" clId="Web-{59F875C3-4849-9AAE-F535-B613E65C3741}" dt="2021-07-13T03:47:03.277" v="651"/>
      <pc:docMkLst>
        <pc:docMk/>
      </pc:docMkLst>
      <pc:sldChg chg="ord">
        <pc:chgData name="Tryputsen, Volha [JRDUS]" userId="S::vtryputs@its.jnj.com::dd4c92e7-cdfe-4183-bf89-cd4f2cf7b208" providerId="AD" clId="Web-{59F875C3-4849-9AAE-F535-B613E65C3741}" dt="2021-07-13T02:56:05.150" v="126"/>
        <pc:sldMkLst>
          <pc:docMk/>
          <pc:sldMk cId="3434692638" sldId="283"/>
        </pc:sldMkLst>
      </pc:sldChg>
      <pc:sldChg chg="modSp">
        <pc:chgData name="Tryputsen, Volha [JRDUS]" userId="S::vtryputs@its.jnj.com::dd4c92e7-cdfe-4183-bf89-cd4f2cf7b208" providerId="AD" clId="Web-{59F875C3-4849-9AAE-F535-B613E65C3741}" dt="2021-07-13T03:00:21.359" v="198" actId="1076"/>
        <pc:sldMkLst>
          <pc:docMk/>
          <pc:sldMk cId="983987819" sldId="293"/>
        </pc:sldMkLst>
        <pc:spChg chg="mod">
          <ac:chgData name="Tryputsen, Volha [JRDUS]" userId="S::vtryputs@its.jnj.com::dd4c92e7-cdfe-4183-bf89-cd4f2cf7b208" providerId="AD" clId="Web-{59F875C3-4849-9AAE-F535-B613E65C3741}" dt="2021-07-13T02:59:32.732" v="192" actId="14100"/>
          <ac:spMkLst>
            <pc:docMk/>
            <pc:sldMk cId="983987819" sldId="293"/>
            <ac:spMk id="10" creationId="{02856B7C-C460-4221-8593-9AA7202FAC8F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8:31.872" v="179" actId="1076"/>
          <ac:spMkLst>
            <pc:docMk/>
            <pc:sldMk cId="983987819" sldId="293"/>
            <ac:spMk id="11" creationId="{B10CF755-4F1A-49CD-A10A-66A1B3AC428A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00:04.936" v="196" actId="14100"/>
          <ac:spMkLst>
            <pc:docMk/>
            <pc:sldMk cId="983987819" sldId="293"/>
            <ac:spMk id="12" creationId="{2EB73DBB-F43B-4CCC-9316-79ACDDD8F3AA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9:22.560" v="189" actId="1076"/>
          <ac:spMkLst>
            <pc:docMk/>
            <pc:sldMk cId="983987819" sldId="293"/>
            <ac:spMk id="16" creationId="{B7180260-F389-49A5-A024-8234B38B1FAC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00:21.359" v="198" actId="1076"/>
          <ac:spMkLst>
            <pc:docMk/>
            <pc:sldMk cId="983987819" sldId="293"/>
            <ac:spMk id="18" creationId="{F189D2CE-1C89-4D7F-840B-D9881E29238A}"/>
          </ac:spMkLst>
        </pc:spChg>
        <pc:picChg chg="mod ord">
          <ac:chgData name="Tryputsen, Volha [JRDUS]" userId="S::vtryputs@its.jnj.com::dd4c92e7-cdfe-4183-bf89-cd4f2cf7b208" providerId="AD" clId="Web-{59F875C3-4849-9AAE-F535-B613E65C3741}" dt="2021-07-13T03:00:12.468" v="197" actId="1076"/>
          <ac:picMkLst>
            <pc:docMk/>
            <pc:sldMk cId="983987819" sldId="293"/>
            <ac:picMk id="9" creationId="{8D386F23-1205-4DA2-B86D-5123F740BDB6}"/>
          </ac:picMkLst>
        </pc:picChg>
      </pc:sldChg>
      <pc:sldChg chg="del">
        <pc:chgData name="Tryputsen, Volha [JRDUS]" userId="S::vtryputs@its.jnj.com::dd4c92e7-cdfe-4183-bf89-cd4f2cf7b208" providerId="AD" clId="Web-{59F875C3-4849-9AAE-F535-B613E65C3741}" dt="2021-07-13T02:44:19.651" v="1"/>
        <pc:sldMkLst>
          <pc:docMk/>
          <pc:sldMk cId="1016015473" sldId="294"/>
        </pc:sldMkLst>
      </pc:sldChg>
      <pc:sldChg chg="addSp delSp modSp add ord">
        <pc:chgData name="Tryputsen, Volha [JRDUS]" userId="S::vtryputs@its.jnj.com::dd4c92e7-cdfe-4183-bf89-cd4f2cf7b208" providerId="AD" clId="Web-{59F875C3-4849-9AAE-F535-B613E65C3741}" dt="2021-07-13T02:46:04.700" v="19" actId="1076"/>
        <pc:sldMkLst>
          <pc:docMk/>
          <pc:sldMk cId="2820407220" sldId="296"/>
        </pc:sldMkLst>
        <pc:spChg chg="del">
          <ac:chgData name="Tryputsen, Volha [JRDUS]" userId="S::vtryputs@its.jnj.com::dd4c92e7-cdfe-4183-bf89-cd4f2cf7b208" providerId="AD" clId="Web-{59F875C3-4849-9AAE-F535-B613E65C3741}" dt="2021-07-13T02:45:41.402" v="11"/>
          <ac:spMkLst>
            <pc:docMk/>
            <pc:sldMk cId="2820407220" sldId="296"/>
            <ac:spMk id="5" creationId="{069E37E0-C2D1-4E96-9683-E64007EC7881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2:46:00.934" v="18" actId="1076"/>
          <ac:spMkLst>
            <pc:docMk/>
            <pc:sldMk cId="2820407220" sldId="296"/>
            <ac:spMk id="6" creationId="{61C7DEA8-24D7-496E-BA73-A3E393A7740F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46:00.918" v="15" actId="1076"/>
          <ac:spMkLst>
            <pc:docMk/>
            <pc:sldMk cId="2820407220" sldId="296"/>
            <ac:spMk id="39" creationId="{D773B937-6A08-4CAC-ADC4-23F09D2CC093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46:00.934" v="17" actId="1076"/>
          <ac:spMkLst>
            <pc:docMk/>
            <pc:sldMk cId="2820407220" sldId="296"/>
            <ac:spMk id="42" creationId="{97314DAF-4A1E-4A15-9181-08750AAC4B38}"/>
          </ac:spMkLst>
        </pc:spChg>
        <pc:picChg chg="mod">
          <ac:chgData name="Tryputsen, Volha [JRDUS]" userId="S::vtryputs@its.jnj.com::dd4c92e7-cdfe-4183-bf89-cd4f2cf7b208" providerId="AD" clId="Web-{59F875C3-4849-9AAE-F535-B613E65C3741}" dt="2021-07-13T02:46:00.887" v="12" actId="1076"/>
          <ac:picMkLst>
            <pc:docMk/>
            <pc:sldMk cId="2820407220" sldId="296"/>
            <ac:picMk id="35" creationId="{3BB6B834-20E3-423C-8325-74C1F0C17EBA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0.903" v="13" actId="1076"/>
          <ac:picMkLst>
            <pc:docMk/>
            <pc:sldMk cId="2820407220" sldId="296"/>
            <ac:picMk id="36" creationId="{C484434C-3E36-4ABD-900C-DC39B0DA9258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0.903" v="14" actId="1076"/>
          <ac:picMkLst>
            <pc:docMk/>
            <pc:sldMk cId="2820407220" sldId="296"/>
            <ac:picMk id="37" creationId="{58CB98E8-B68E-4003-86CC-01C1530C74AA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4.700" v="19" actId="1076"/>
          <ac:picMkLst>
            <pc:docMk/>
            <pc:sldMk cId="2820407220" sldId="296"/>
            <ac:picMk id="38" creationId="{9AA453AB-C4D6-47E5-9628-DFA8FE4B91E5}"/>
          </ac:picMkLst>
        </pc:picChg>
        <pc:picChg chg="del">
          <ac:chgData name="Tryputsen, Volha [JRDUS]" userId="S::vtryputs@its.jnj.com::dd4c92e7-cdfe-4183-bf89-cd4f2cf7b208" providerId="AD" clId="Web-{59F875C3-4849-9AAE-F535-B613E65C3741}" dt="2021-07-13T02:45:37.324" v="10"/>
          <ac:picMkLst>
            <pc:docMk/>
            <pc:sldMk cId="2820407220" sldId="296"/>
            <ac:picMk id="40" creationId="{21DA8B92-8475-4CD3-9583-7578154CE5DB}"/>
          </ac:picMkLst>
        </pc:picChg>
        <pc:picChg chg="mod">
          <ac:chgData name="Tryputsen, Volha [JRDUS]" userId="S::vtryputs@its.jnj.com::dd4c92e7-cdfe-4183-bf89-cd4f2cf7b208" providerId="AD" clId="Web-{59F875C3-4849-9AAE-F535-B613E65C3741}" dt="2021-07-13T02:46:00.918" v="16" actId="1076"/>
          <ac:picMkLst>
            <pc:docMk/>
            <pc:sldMk cId="2820407220" sldId="296"/>
            <ac:picMk id="41" creationId="{1F1DC5CF-23CC-4E63-BD04-11F7DBB24C75}"/>
          </ac:picMkLst>
        </pc:picChg>
      </pc:sldChg>
      <pc:sldChg chg="modSp new ord">
        <pc:chgData name="Tryputsen, Volha [JRDUS]" userId="S::vtryputs@its.jnj.com::dd4c92e7-cdfe-4183-bf89-cd4f2cf7b208" providerId="AD" clId="Web-{59F875C3-4849-9AAE-F535-B613E65C3741}" dt="2021-07-13T02:55:00.852" v="115" actId="20577"/>
        <pc:sldMkLst>
          <pc:docMk/>
          <pc:sldMk cId="2794097861" sldId="297"/>
        </pc:sldMkLst>
        <pc:spChg chg="mod">
          <ac:chgData name="Tryputsen, Volha [JRDUS]" userId="S::vtryputs@its.jnj.com::dd4c92e7-cdfe-4183-bf89-cd4f2cf7b208" providerId="AD" clId="Web-{59F875C3-4849-9AAE-F535-B613E65C3741}" dt="2021-07-13T02:54:39.132" v="113" actId="20577"/>
          <ac:spMkLst>
            <pc:docMk/>
            <pc:sldMk cId="2794097861" sldId="297"/>
            <ac:spMk id="2" creationId="{DD647E42-72C8-4561-9EB9-6C2720162508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5:00.852" v="115" actId="20577"/>
          <ac:spMkLst>
            <pc:docMk/>
            <pc:sldMk cId="2794097861" sldId="297"/>
            <ac:spMk id="3" creationId="{5DE225CC-D130-45E3-8D64-D55875A9834D}"/>
          </ac:spMkLst>
        </pc:spChg>
      </pc:sldChg>
      <pc:sldChg chg="ord">
        <pc:chgData name="Tryputsen, Volha [JRDUS]" userId="S::vtryputs@its.jnj.com::dd4c92e7-cdfe-4183-bf89-cd4f2cf7b208" providerId="AD" clId="Web-{59F875C3-4849-9AAE-F535-B613E65C3741}" dt="2021-07-13T03:47:03.277" v="651"/>
        <pc:sldMkLst>
          <pc:docMk/>
          <pc:sldMk cId="105621018" sldId="298"/>
        </pc:sldMkLst>
      </pc:sldChg>
      <pc:sldChg chg="modSp add replId">
        <pc:chgData name="Tryputsen, Volha [JRDUS]" userId="S::vtryputs@its.jnj.com::dd4c92e7-cdfe-4183-bf89-cd4f2cf7b208" providerId="AD" clId="Web-{59F875C3-4849-9AAE-F535-B613E65C3741}" dt="2021-07-13T02:55:27.649" v="124" actId="20577"/>
        <pc:sldMkLst>
          <pc:docMk/>
          <pc:sldMk cId="2364273992" sldId="299"/>
        </pc:sldMkLst>
        <pc:spChg chg="mod">
          <ac:chgData name="Tryputsen, Volha [JRDUS]" userId="S::vtryputs@its.jnj.com::dd4c92e7-cdfe-4183-bf89-cd4f2cf7b208" providerId="AD" clId="Web-{59F875C3-4849-9AAE-F535-B613E65C3741}" dt="2021-07-13T02:55:27.649" v="124" actId="20577"/>
          <ac:spMkLst>
            <pc:docMk/>
            <pc:sldMk cId="2364273992" sldId="299"/>
            <ac:spMk id="2" creationId="{DD647E42-72C8-4561-9EB9-6C2720162508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2:55:16.493" v="118" actId="20577"/>
          <ac:spMkLst>
            <pc:docMk/>
            <pc:sldMk cId="2364273992" sldId="299"/>
            <ac:spMk id="3" creationId="{5DE225CC-D130-45E3-8D64-D55875A9834D}"/>
          </ac:spMkLst>
        </pc:spChg>
      </pc:sldChg>
      <pc:sldChg chg="modSp new del">
        <pc:chgData name="Tryputsen, Volha [JRDUS]" userId="S::vtryputs@its.jnj.com::dd4c92e7-cdfe-4183-bf89-cd4f2cf7b208" providerId="AD" clId="Web-{59F875C3-4849-9AAE-F535-B613E65C3741}" dt="2021-07-13T03:39:16.258" v="606"/>
        <pc:sldMkLst>
          <pc:docMk/>
          <pc:sldMk cId="2589699821" sldId="300"/>
        </pc:sldMkLst>
        <pc:spChg chg="mod">
          <ac:chgData name="Tryputsen, Volha [JRDUS]" userId="S::vtryputs@its.jnj.com::dd4c92e7-cdfe-4183-bf89-cd4f2cf7b208" providerId="AD" clId="Web-{59F875C3-4849-9AAE-F535-B613E65C3741}" dt="2021-07-13T03:07:04.151" v="225" actId="20577"/>
          <ac:spMkLst>
            <pc:docMk/>
            <pc:sldMk cId="2589699821" sldId="300"/>
            <ac:spMk id="2" creationId="{576005FF-9CDA-444E-A430-9FABDDDDBE53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07:29.824" v="240" actId="20577"/>
          <ac:spMkLst>
            <pc:docMk/>
            <pc:sldMk cId="2589699821" sldId="300"/>
            <ac:spMk id="3" creationId="{2C8632DD-C9E0-40F6-9169-AC808345C14A}"/>
          </ac:spMkLst>
        </pc:spChg>
      </pc:sldChg>
      <pc:sldChg chg="addSp modSp new ord">
        <pc:chgData name="Tryputsen, Volha [JRDUS]" userId="S::vtryputs@its.jnj.com::dd4c92e7-cdfe-4183-bf89-cd4f2cf7b208" providerId="AD" clId="Web-{59F875C3-4849-9AAE-F535-B613E65C3741}" dt="2021-07-13T03:46:49.538" v="650"/>
        <pc:sldMkLst>
          <pc:docMk/>
          <pc:sldMk cId="410433994" sldId="303"/>
        </pc:sldMkLst>
        <pc:spChg chg="mod">
          <ac:chgData name="Tryputsen, Volha [JRDUS]" userId="S::vtryputs@its.jnj.com::dd4c92e7-cdfe-4183-bf89-cd4f2cf7b208" providerId="AD" clId="Web-{59F875C3-4849-9AAE-F535-B613E65C3741}" dt="2021-07-13T03:14:04.101" v="315" actId="20577"/>
          <ac:spMkLst>
            <pc:docMk/>
            <pc:sldMk cId="410433994" sldId="303"/>
            <ac:spMk id="2" creationId="{BAAF6F57-9F37-4938-816D-11ABD93808A8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23:23.988" v="368" actId="20577"/>
          <ac:spMkLst>
            <pc:docMk/>
            <pc:sldMk cId="410433994" sldId="303"/>
            <ac:spMk id="3" creationId="{E4C32EC6-0F07-4A37-8DCC-451A2C1B45DD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22:59.768" v="352"/>
          <ac:spMkLst>
            <pc:docMk/>
            <pc:sldMk cId="410433994" sldId="303"/>
            <ac:spMk id="6" creationId="{9265C8D3-B3FE-4A39-920B-CB1F1B543F50}"/>
          </ac:spMkLst>
        </pc:spChg>
        <pc:picChg chg="add mod">
          <ac:chgData name="Tryputsen, Volha [JRDUS]" userId="S::vtryputs@its.jnj.com::dd4c92e7-cdfe-4183-bf89-cd4f2cf7b208" providerId="AD" clId="Web-{59F875C3-4849-9AAE-F535-B613E65C3741}" dt="2021-07-13T03:21:59.658" v="346" actId="1076"/>
          <ac:picMkLst>
            <pc:docMk/>
            <pc:sldMk cId="410433994" sldId="303"/>
            <ac:picMk id="5" creationId="{B3F5A8CE-DBD8-440D-A235-DC8E1B1E4776}"/>
          </ac:picMkLst>
        </pc:picChg>
      </pc:sldChg>
      <pc:sldChg chg="addSp delSp modSp add ord replId">
        <pc:chgData name="Tryputsen, Volha [JRDUS]" userId="S::vtryputs@its.jnj.com::dd4c92e7-cdfe-4183-bf89-cd4f2cf7b208" providerId="AD" clId="Web-{59F875C3-4849-9AAE-F535-B613E65C3741}" dt="2021-07-13T03:46:43.819" v="649"/>
        <pc:sldMkLst>
          <pc:docMk/>
          <pc:sldMk cId="2390811718" sldId="304"/>
        </pc:sldMkLst>
        <pc:spChg chg="mod">
          <ac:chgData name="Tryputsen, Volha [JRDUS]" userId="S::vtryputs@its.jnj.com::dd4c92e7-cdfe-4183-bf89-cd4f2cf7b208" providerId="AD" clId="Web-{59F875C3-4849-9AAE-F535-B613E65C3741}" dt="2021-07-13T03:41:35.636" v="648" actId="14100"/>
          <ac:spMkLst>
            <pc:docMk/>
            <pc:sldMk cId="2390811718" sldId="304"/>
            <ac:spMk id="2" creationId="{576005FF-9CDA-444E-A430-9FABDDDDBE53}"/>
          </ac:spMkLst>
        </pc:spChg>
        <pc:spChg chg="del">
          <ac:chgData name="Tryputsen, Volha [JRDUS]" userId="S::vtryputs@its.jnj.com::dd4c92e7-cdfe-4183-bf89-cd4f2cf7b208" providerId="AD" clId="Web-{59F875C3-4849-9AAE-F535-B613E65C3741}" dt="2021-07-13T03:24:56.146" v="369"/>
          <ac:spMkLst>
            <pc:docMk/>
            <pc:sldMk cId="2390811718" sldId="304"/>
            <ac:spMk id="3" creationId="{2C8632DD-C9E0-40F6-9169-AC808345C14A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36:27.489" v="573"/>
          <ac:spMkLst>
            <pc:docMk/>
            <pc:sldMk cId="2390811718" sldId="304"/>
            <ac:spMk id="6" creationId="{4F9545E2-A551-49FB-8AC1-57F0EF5ADDE6}"/>
          </ac:spMkLst>
        </pc:spChg>
        <pc:picChg chg="add mod ord">
          <ac:chgData name="Tryputsen, Volha [JRDUS]" userId="S::vtryputs@its.jnj.com::dd4c92e7-cdfe-4183-bf89-cd4f2cf7b208" providerId="AD" clId="Web-{59F875C3-4849-9AAE-F535-B613E65C3741}" dt="2021-07-13T03:35:49.097" v="559" actId="1076"/>
          <ac:picMkLst>
            <pc:docMk/>
            <pc:sldMk cId="2390811718" sldId="304"/>
            <ac:picMk id="5" creationId="{622FD79E-D5D1-4E9E-9F4E-D70E473E0506}"/>
          </ac:picMkLst>
        </pc:picChg>
      </pc:sldChg>
      <pc:sldChg chg="addSp modSp add replId">
        <pc:chgData name="Tryputsen, Volha [JRDUS]" userId="S::vtryputs@its.jnj.com::dd4c92e7-cdfe-4183-bf89-cd4f2cf7b208" providerId="AD" clId="Web-{59F875C3-4849-9AAE-F535-B613E65C3741}" dt="2021-07-13T03:41:20.417" v="642" actId="20577"/>
        <pc:sldMkLst>
          <pc:docMk/>
          <pc:sldMk cId="2405083577" sldId="305"/>
        </pc:sldMkLst>
        <pc:spChg chg="mod">
          <ac:chgData name="Tryputsen, Volha [JRDUS]" userId="S::vtryputs@its.jnj.com::dd4c92e7-cdfe-4183-bf89-cd4f2cf7b208" providerId="AD" clId="Web-{59F875C3-4849-9AAE-F535-B613E65C3741}" dt="2021-07-13T03:41:20.417" v="642" actId="20577"/>
          <ac:spMkLst>
            <pc:docMk/>
            <pc:sldMk cId="2405083577" sldId="305"/>
            <ac:spMk id="2" creationId="{576005FF-9CDA-444E-A430-9FABDDDDBE53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40:08.634" v="632" actId="20577"/>
          <ac:spMkLst>
            <pc:docMk/>
            <pc:sldMk cId="2405083577" sldId="305"/>
            <ac:spMk id="3" creationId="{2C8632DD-C9E0-40F6-9169-AC808345C14A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40:19.259" v="633"/>
          <ac:spMkLst>
            <pc:docMk/>
            <pc:sldMk cId="2405083577" sldId="305"/>
            <ac:spMk id="6" creationId="{D9DEDA31-46AE-488F-BA4B-29F6CD689888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40:23.900" v="635" actId="1076"/>
          <ac:spMkLst>
            <pc:docMk/>
            <pc:sldMk cId="2405083577" sldId="305"/>
            <ac:spMk id="7" creationId="{B26239F9-1999-4EF0-AA4E-6894C3E087D5}"/>
          </ac:spMkLst>
        </pc:spChg>
        <pc:picChg chg="add mod">
          <ac:chgData name="Tryputsen, Volha [JRDUS]" userId="S::vtryputs@its.jnj.com::dd4c92e7-cdfe-4183-bf89-cd4f2cf7b208" providerId="AD" clId="Web-{59F875C3-4849-9AAE-F535-B613E65C3741}" dt="2021-07-13T03:13:42.163" v="297" actId="1076"/>
          <ac:picMkLst>
            <pc:docMk/>
            <pc:sldMk cId="2405083577" sldId="305"/>
            <ac:picMk id="5" creationId="{D8C54D3B-1E79-47B2-A81D-D3A8ACAC9B57}"/>
          </ac:picMkLst>
        </pc:picChg>
        <pc:picChg chg="add mod">
          <ac:chgData name="Tryputsen, Volha [JRDUS]" userId="S::vtryputs@its.jnj.com::dd4c92e7-cdfe-4183-bf89-cd4f2cf7b208" providerId="AD" clId="Web-{59F875C3-4849-9AAE-F535-B613E65C3741}" dt="2021-07-13T03:40:48.291" v="638"/>
          <ac:picMkLst>
            <pc:docMk/>
            <pc:sldMk cId="2405083577" sldId="305"/>
            <ac:picMk id="8" creationId="{ADDD0CC8-EEE1-4102-91B9-6EB5BF72D06F}"/>
          </ac:picMkLst>
        </pc:picChg>
      </pc:sldChg>
      <pc:sldChg chg="addSp delSp modSp new">
        <pc:chgData name="Tryputsen, Volha [JRDUS]" userId="S::vtryputs@its.jnj.com::dd4c92e7-cdfe-4183-bf89-cd4f2cf7b208" providerId="AD" clId="Web-{59F875C3-4849-9AAE-F535-B613E65C3741}" dt="2021-07-13T03:36:55.536" v="605" actId="20577"/>
        <pc:sldMkLst>
          <pc:docMk/>
          <pc:sldMk cId="2068815192" sldId="308"/>
        </pc:sldMkLst>
        <pc:spChg chg="mod">
          <ac:chgData name="Tryputsen, Volha [JRDUS]" userId="S::vtryputs@its.jnj.com::dd4c92e7-cdfe-4183-bf89-cd4f2cf7b208" providerId="AD" clId="Web-{59F875C3-4849-9AAE-F535-B613E65C3741}" dt="2021-07-13T03:36:55.536" v="605" actId="20577"/>
          <ac:spMkLst>
            <pc:docMk/>
            <pc:sldMk cId="2068815192" sldId="308"/>
            <ac:spMk id="2" creationId="{4584C8D3-BBFA-48D8-89EA-3F67DE184F01}"/>
          </ac:spMkLst>
        </pc:spChg>
        <pc:spChg chg="mod">
          <ac:chgData name="Tryputsen, Volha [JRDUS]" userId="S::vtryputs@its.jnj.com::dd4c92e7-cdfe-4183-bf89-cd4f2cf7b208" providerId="AD" clId="Web-{59F875C3-4849-9AAE-F535-B613E65C3741}" dt="2021-07-13T03:36:34.864" v="574" actId="1076"/>
          <ac:spMkLst>
            <pc:docMk/>
            <pc:sldMk cId="2068815192" sldId="308"/>
            <ac:spMk id="3" creationId="{04133C8F-FE3C-4EEA-8858-4327A5FB4207}"/>
          </ac:spMkLst>
        </pc:spChg>
        <pc:spChg chg="add del mod">
          <ac:chgData name="Tryputsen, Volha [JRDUS]" userId="S::vtryputs@its.jnj.com::dd4c92e7-cdfe-4183-bf89-cd4f2cf7b208" providerId="AD" clId="Web-{59F875C3-4849-9AAE-F535-B613E65C3741}" dt="2021-07-13T03:32:49.640" v="515"/>
          <ac:spMkLst>
            <pc:docMk/>
            <pc:sldMk cId="2068815192" sldId="308"/>
            <ac:spMk id="7" creationId="{6A168C25-49EB-4B5A-B43B-B26B015DFE6D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33:29.329" v="522" actId="14100"/>
          <ac:spMkLst>
            <pc:docMk/>
            <pc:sldMk cId="2068815192" sldId="308"/>
            <ac:spMk id="8" creationId="{961C640C-FAE0-4837-9780-9A5C2A1F48CD}"/>
          </ac:spMkLst>
        </pc:spChg>
        <pc:spChg chg="add mod">
          <ac:chgData name="Tryputsen, Volha [JRDUS]" userId="S::vtryputs@its.jnj.com::dd4c92e7-cdfe-4183-bf89-cd4f2cf7b208" providerId="AD" clId="Web-{59F875C3-4849-9AAE-F535-B613E65C3741}" dt="2021-07-13T03:33:21.406" v="521" actId="1076"/>
          <ac:spMkLst>
            <pc:docMk/>
            <pc:sldMk cId="2068815192" sldId="308"/>
            <ac:spMk id="10" creationId="{6FB4ACE6-E202-4D71-B6AD-AD8EBB94576F}"/>
          </ac:spMkLst>
        </pc:spChg>
        <pc:picChg chg="add mod">
          <ac:chgData name="Tryputsen, Volha [JRDUS]" userId="S::vtryputs@its.jnj.com::dd4c92e7-cdfe-4183-bf89-cd4f2cf7b208" providerId="AD" clId="Web-{59F875C3-4849-9AAE-F535-B613E65C3741}" dt="2021-07-13T03:32:20.983" v="511" actId="1076"/>
          <ac:picMkLst>
            <pc:docMk/>
            <pc:sldMk cId="2068815192" sldId="308"/>
            <ac:picMk id="6" creationId="{301A5C6D-343E-4BC2-81E3-4185FF0D7016}"/>
          </ac:picMkLst>
        </pc:picChg>
        <pc:cxnChg chg="add mod">
          <ac:chgData name="Tryputsen, Volha [JRDUS]" userId="S::vtryputs@its.jnj.com::dd4c92e7-cdfe-4183-bf89-cd4f2cf7b208" providerId="AD" clId="Web-{59F875C3-4849-9AAE-F535-B613E65C3741}" dt="2021-07-13T03:33:48.407" v="526"/>
          <ac:cxnSpMkLst>
            <pc:docMk/>
            <pc:sldMk cId="2068815192" sldId="308"/>
            <ac:cxnSpMk id="11" creationId="{579309C3-AF65-4F2D-A648-1180F2E4FBD1}"/>
          </ac:cxnSpMkLst>
        </pc:cxnChg>
      </pc:sldChg>
    </pc:docChg>
  </pc:docChgLst>
  <pc:docChgLst>
    <pc:chgData name="Sargsyan, Davit [JRDUS]" userId="3e31b559-84b2-4844-9a39-5ca6ce0fe171" providerId="ADAL" clId="{B3FFA8EB-342D-4514-A860-11B015EBDCE5}"/>
    <pc:docChg chg="undo redo custSel addSld delSld modSld">
      <pc:chgData name="Sargsyan, Davit [JRDUS]" userId="3e31b559-84b2-4844-9a39-5ca6ce0fe171" providerId="ADAL" clId="{B3FFA8EB-342D-4514-A860-11B015EBDCE5}" dt="2021-07-15T19:59:05.221" v="120" actId="1076"/>
      <pc:docMkLst>
        <pc:docMk/>
      </pc:docMkLst>
      <pc:sldChg chg="del">
        <pc:chgData name="Sargsyan, Davit [JRDUS]" userId="3e31b559-84b2-4844-9a39-5ca6ce0fe171" providerId="ADAL" clId="{B3FFA8EB-342D-4514-A860-11B015EBDCE5}" dt="2021-07-15T19:44:47.843" v="0" actId="47"/>
        <pc:sldMkLst>
          <pc:docMk/>
          <pc:sldMk cId="1314520167" sldId="332"/>
        </pc:sldMkLst>
      </pc:sldChg>
      <pc:sldChg chg="addSp delSp modSp add mod">
        <pc:chgData name="Sargsyan, Davit [JRDUS]" userId="3e31b559-84b2-4844-9a39-5ca6ce0fe171" providerId="ADAL" clId="{B3FFA8EB-342D-4514-A860-11B015EBDCE5}" dt="2021-07-15T19:52:22.445" v="54" actId="121"/>
        <pc:sldMkLst>
          <pc:docMk/>
          <pc:sldMk cId="4126416069" sldId="344"/>
        </pc:sldMkLst>
        <pc:spChg chg="del">
          <ac:chgData name="Sargsyan, Davit [JRDUS]" userId="3e31b559-84b2-4844-9a39-5ca6ce0fe171" providerId="ADAL" clId="{B3FFA8EB-342D-4514-A860-11B015EBDCE5}" dt="2021-07-15T19:45:08.194" v="4" actId="478"/>
          <ac:spMkLst>
            <pc:docMk/>
            <pc:sldMk cId="4126416069" sldId="344"/>
            <ac:spMk id="2" creationId="{023ABC7F-C60E-43E3-B453-0FED96C42985}"/>
          </ac:spMkLst>
        </pc:spChg>
        <pc:spChg chg="add del mod">
          <ac:chgData name="Sargsyan, Davit [JRDUS]" userId="3e31b559-84b2-4844-9a39-5ca6ce0fe171" providerId="ADAL" clId="{B3FFA8EB-342D-4514-A860-11B015EBDCE5}" dt="2021-07-15T19:45:13.043" v="5" actId="478"/>
          <ac:spMkLst>
            <pc:docMk/>
            <pc:sldMk cId="4126416069" sldId="344"/>
            <ac:spMk id="4" creationId="{7A84C8C1-97F4-4BE1-9CC5-F581514863EB}"/>
          </ac:spMkLst>
        </pc:spChg>
        <pc:spChg chg="del">
          <ac:chgData name="Sargsyan, Davit [JRDUS]" userId="3e31b559-84b2-4844-9a39-5ca6ce0fe171" providerId="ADAL" clId="{B3FFA8EB-342D-4514-A860-11B015EBDCE5}" dt="2021-07-15T19:45:04.562" v="3" actId="478"/>
          <ac:spMkLst>
            <pc:docMk/>
            <pc:sldMk cId="4126416069" sldId="344"/>
            <ac:spMk id="9" creationId="{CB6D282E-F2B9-4419-BF02-5AFE6FACC8B6}"/>
          </ac:spMkLst>
        </pc:spChg>
        <pc:spChg chg="del">
          <ac:chgData name="Sargsyan, Davit [JRDUS]" userId="3e31b559-84b2-4844-9a39-5ca6ce0fe171" providerId="ADAL" clId="{B3FFA8EB-342D-4514-A860-11B015EBDCE5}" dt="2021-07-15T19:45:04.562" v="3" actId="478"/>
          <ac:spMkLst>
            <pc:docMk/>
            <pc:sldMk cId="4126416069" sldId="344"/>
            <ac:spMk id="11" creationId="{19D68F10-582C-4422-916B-136D1A4ABCD7}"/>
          </ac:spMkLst>
        </pc:spChg>
        <pc:spChg chg="add mod">
          <ac:chgData name="Sargsyan, Davit [JRDUS]" userId="3e31b559-84b2-4844-9a39-5ca6ce0fe171" providerId="ADAL" clId="{B3FFA8EB-342D-4514-A860-11B015EBDCE5}" dt="2021-07-15T19:48:51.853" v="15" actId="14100"/>
          <ac:spMkLst>
            <pc:docMk/>
            <pc:sldMk cId="4126416069" sldId="344"/>
            <ac:spMk id="12" creationId="{B82D0C1C-DFAD-4A51-9025-1101089367B8}"/>
          </ac:spMkLst>
        </pc:spChg>
        <pc:spChg chg="add mod">
          <ac:chgData name="Sargsyan, Davit [JRDUS]" userId="3e31b559-84b2-4844-9a39-5ca6ce0fe171" providerId="ADAL" clId="{B3FFA8EB-342D-4514-A860-11B015EBDCE5}" dt="2021-07-15T19:48:51.853" v="15" actId="14100"/>
          <ac:spMkLst>
            <pc:docMk/>
            <pc:sldMk cId="4126416069" sldId="344"/>
            <ac:spMk id="14" creationId="{AF7FD5B5-F31B-4505-9F08-5461C831B406}"/>
          </ac:spMkLst>
        </pc:spChg>
        <pc:spChg chg="add mod">
          <ac:chgData name="Sargsyan, Davit [JRDUS]" userId="3e31b559-84b2-4844-9a39-5ca6ce0fe171" providerId="ADAL" clId="{B3FFA8EB-342D-4514-A860-11B015EBDCE5}" dt="2021-07-15T19:48:51.853" v="15" actId="14100"/>
          <ac:spMkLst>
            <pc:docMk/>
            <pc:sldMk cId="4126416069" sldId="344"/>
            <ac:spMk id="15" creationId="{50248116-8583-4DEF-BD0D-B3C7F5B61749}"/>
          </ac:spMkLst>
        </pc:spChg>
        <pc:graphicFrameChg chg="add mod modGraphic">
          <ac:chgData name="Sargsyan, Davit [JRDUS]" userId="3e31b559-84b2-4844-9a39-5ca6ce0fe171" providerId="ADAL" clId="{B3FFA8EB-342D-4514-A860-11B015EBDCE5}" dt="2021-07-15T19:52:22.445" v="54" actId="121"/>
          <ac:graphicFrameMkLst>
            <pc:docMk/>
            <pc:sldMk cId="4126416069" sldId="344"/>
            <ac:graphicFrameMk id="16" creationId="{DE3CCFE6-B011-4A4C-A624-A73EC04FD663}"/>
          </ac:graphicFrameMkLst>
        </pc:graphicFrameChg>
        <pc:graphicFrameChg chg="add mod">
          <ac:chgData name="Sargsyan, Davit [JRDUS]" userId="3e31b559-84b2-4844-9a39-5ca6ce0fe171" providerId="ADAL" clId="{B3FFA8EB-342D-4514-A860-11B015EBDCE5}" dt="2021-07-15T19:48:51.853" v="15" actId="14100"/>
          <ac:graphicFrameMkLst>
            <pc:docMk/>
            <pc:sldMk cId="4126416069" sldId="344"/>
            <ac:graphicFrameMk id="17" creationId="{C9E7B0AB-0DB3-4CB6-B5C6-A8DC1C31DC1F}"/>
          </ac:graphicFrameMkLst>
        </pc:graphicFrameChg>
        <pc:picChg chg="del">
          <ac:chgData name="Sargsyan, Davit [JRDUS]" userId="3e31b559-84b2-4844-9a39-5ca6ce0fe171" providerId="ADAL" clId="{B3FFA8EB-342D-4514-A860-11B015EBDCE5}" dt="2021-07-15T19:45:04.562" v="3" actId="478"/>
          <ac:picMkLst>
            <pc:docMk/>
            <pc:sldMk cId="4126416069" sldId="344"/>
            <ac:picMk id="6" creationId="{A0229C42-DE04-4CA0-AF6D-E94E46D66837}"/>
          </ac:picMkLst>
        </pc:picChg>
        <pc:picChg chg="del">
          <ac:chgData name="Sargsyan, Davit [JRDUS]" userId="3e31b559-84b2-4844-9a39-5ca6ce0fe171" providerId="ADAL" clId="{B3FFA8EB-342D-4514-A860-11B015EBDCE5}" dt="2021-07-15T19:44:59.232" v="2" actId="478"/>
          <ac:picMkLst>
            <pc:docMk/>
            <pc:sldMk cId="4126416069" sldId="344"/>
            <ac:picMk id="13" creationId="{ED17A9AD-AD30-4B29-81DB-D1DD6C53891B}"/>
          </ac:picMkLst>
        </pc:picChg>
      </pc:sldChg>
      <pc:sldChg chg="addSp delSp modSp add mod">
        <pc:chgData name="Sargsyan, Davit [JRDUS]" userId="3e31b559-84b2-4844-9a39-5ca6ce0fe171" providerId="ADAL" clId="{B3FFA8EB-342D-4514-A860-11B015EBDCE5}" dt="2021-07-15T19:54:21.411" v="71" actId="1076"/>
        <pc:sldMkLst>
          <pc:docMk/>
          <pc:sldMk cId="4133402733" sldId="345"/>
        </pc:sldMkLst>
        <pc:spChg chg="add del mod">
          <ac:chgData name="Sargsyan, Davit [JRDUS]" userId="3e31b559-84b2-4844-9a39-5ca6ce0fe171" providerId="ADAL" clId="{B3FFA8EB-342D-4514-A860-11B015EBDCE5}" dt="2021-07-15T19:52:51.975" v="56"/>
          <ac:spMkLst>
            <pc:docMk/>
            <pc:sldMk cId="4133402733" sldId="345"/>
            <ac:spMk id="4" creationId="{6C636D42-69A7-4BA2-9A94-144120423269}"/>
          </ac:spMkLst>
        </pc:spChg>
        <pc:spChg chg="add del mod">
          <ac:chgData name="Sargsyan, Davit [JRDUS]" userId="3e31b559-84b2-4844-9a39-5ca6ce0fe171" providerId="ADAL" clId="{B3FFA8EB-342D-4514-A860-11B015EBDCE5}" dt="2021-07-15T19:52:51.975" v="56"/>
          <ac:spMkLst>
            <pc:docMk/>
            <pc:sldMk cId="4133402733" sldId="345"/>
            <ac:spMk id="6" creationId="{90E07DCF-4782-40D9-8C69-DAA2DE884961}"/>
          </ac:spMkLst>
        </pc:spChg>
        <pc:spChg chg="add mod">
          <ac:chgData name="Sargsyan, Davit [JRDUS]" userId="3e31b559-84b2-4844-9a39-5ca6ce0fe171" providerId="ADAL" clId="{B3FFA8EB-342D-4514-A860-11B015EBDCE5}" dt="2021-07-15T19:53:24.986" v="64" actId="1076"/>
          <ac:spMkLst>
            <pc:docMk/>
            <pc:sldMk cId="4133402733" sldId="345"/>
            <ac:spMk id="9" creationId="{955F5917-054A-4D3D-B043-F2EC547E7897}"/>
          </ac:spMkLst>
        </pc:spChg>
        <pc:spChg chg="add mod">
          <ac:chgData name="Sargsyan, Davit [JRDUS]" userId="3e31b559-84b2-4844-9a39-5ca6ce0fe171" providerId="ADAL" clId="{B3FFA8EB-342D-4514-A860-11B015EBDCE5}" dt="2021-07-15T19:53:15.762" v="63" actId="1076"/>
          <ac:spMkLst>
            <pc:docMk/>
            <pc:sldMk cId="4133402733" sldId="345"/>
            <ac:spMk id="11" creationId="{A74BBE6A-E52F-4AA1-BAEB-C9D9D2E1D3BC}"/>
          </ac:spMkLst>
        </pc:spChg>
        <pc:graphicFrameChg chg="add del mod">
          <ac:chgData name="Sargsyan, Davit [JRDUS]" userId="3e31b559-84b2-4844-9a39-5ca6ce0fe171" providerId="ADAL" clId="{B3FFA8EB-342D-4514-A860-11B015EBDCE5}" dt="2021-07-15T19:52:51.975" v="56"/>
          <ac:graphicFrameMkLst>
            <pc:docMk/>
            <pc:sldMk cId="4133402733" sldId="345"/>
            <ac:graphicFrameMk id="5" creationId="{5F1A71E8-17A3-4068-99B1-0E3F5A46F303}"/>
          </ac:graphicFrameMkLst>
        </pc:graphicFrameChg>
        <pc:graphicFrameChg chg="add mod">
          <ac:chgData name="Sargsyan, Davit [JRDUS]" userId="3e31b559-84b2-4844-9a39-5ca6ce0fe171" providerId="ADAL" clId="{B3FFA8EB-342D-4514-A860-11B015EBDCE5}" dt="2021-07-15T19:54:21.411" v="71" actId="1076"/>
          <ac:graphicFrameMkLst>
            <pc:docMk/>
            <pc:sldMk cId="4133402733" sldId="345"/>
            <ac:graphicFrameMk id="10" creationId="{2B87EF80-540C-426F-BC1A-18D0D7A0CD2F}"/>
          </ac:graphicFrameMkLst>
        </pc:graphicFrameChg>
      </pc:sldChg>
      <pc:sldChg chg="addSp modSp add mod">
        <pc:chgData name="Sargsyan, Davit [JRDUS]" userId="3e31b559-84b2-4844-9a39-5ca6ce0fe171" providerId="ADAL" clId="{B3FFA8EB-342D-4514-A860-11B015EBDCE5}" dt="2021-07-15T19:56:04.835" v="91" actId="1076"/>
        <pc:sldMkLst>
          <pc:docMk/>
          <pc:sldMk cId="510404586" sldId="346"/>
        </pc:sldMkLst>
        <pc:spChg chg="add mod">
          <ac:chgData name="Sargsyan, Davit [JRDUS]" userId="3e31b559-84b2-4844-9a39-5ca6ce0fe171" providerId="ADAL" clId="{B3FFA8EB-342D-4514-A860-11B015EBDCE5}" dt="2021-07-15T19:54:58.723" v="75" actId="1076"/>
          <ac:spMkLst>
            <pc:docMk/>
            <pc:sldMk cId="510404586" sldId="346"/>
            <ac:spMk id="4" creationId="{E4C9E019-4D65-4F6F-93F2-8322905F568C}"/>
          </ac:spMkLst>
        </pc:spChg>
        <pc:spChg chg="add mod">
          <ac:chgData name="Sargsyan, Davit [JRDUS]" userId="3e31b559-84b2-4844-9a39-5ca6ce0fe171" providerId="ADAL" clId="{B3FFA8EB-342D-4514-A860-11B015EBDCE5}" dt="2021-07-15T19:56:04.835" v="91" actId="1076"/>
          <ac:spMkLst>
            <pc:docMk/>
            <pc:sldMk cId="510404586" sldId="346"/>
            <ac:spMk id="5" creationId="{B411838B-3CD5-4957-90F1-2D43FD271C17}"/>
          </ac:spMkLst>
        </pc:spChg>
        <pc:spChg chg="add mod">
          <ac:chgData name="Sargsyan, Davit [JRDUS]" userId="3e31b559-84b2-4844-9a39-5ca6ce0fe171" providerId="ADAL" clId="{B3FFA8EB-342D-4514-A860-11B015EBDCE5}" dt="2021-07-15T19:54:51.523" v="73" actId="1076"/>
          <ac:spMkLst>
            <pc:docMk/>
            <pc:sldMk cId="510404586" sldId="346"/>
            <ac:spMk id="6" creationId="{2D84A7A4-4DBF-4925-9F89-0CDBEFF3323F}"/>
          </ac:spMkLst>
        </pc:spChg>
        <pc:picChg chg="add mod ord">
          <ac:chgData name="Sargsyan, Davit [JRDUS]" userId="3e31b559-84b2-4844-9a39-5ca6ce0fe171" providerId="ADAL" clId="{B3FFA8EB-342D-4514-A860-11B015EBDCE5}" dt="2021-07-15T19:55:47.519" v="88" actId="14100"/>
          <ac:picMkLst>
            <pc:docMk/>
            <pc:sldMk cId="510404586" sldId="346"/>
            <ac:picMk id="9" creationId="{25EE8498-CE55-43D5-A947-776885DE3712}"/>
          </ac:picMkLst>
        </pc:picChg>
      </pc:sldChg>
      <pc:sldChg chg="addSp delSp modSp add mod">
        <pc:chgData name="Sargsyan, Davit [JRDUS]" userId="3e31b559-84b2-4844-9a39-5ca6ce0fe171" providerId="ADAL" clId="{B3FFA8EB-342D-4514-A860-11B015EBDCE5}" dt="2021-07-15T19:56:59.533" v="100" actId="1076"/>
        <pc:sldMkLst>
          <pc:docMk/>
          <pc:sldMk cId="3277350028" sldId="347"/>
        </pc:sldMkLst>
        <pc:spChg chg="add del mod">
          <ac:chgData name="Sargsyan, Davit [JRDUS]" userId="3e31b559-84b2-4844-9a39-5ca6ce0fe171" providerId="ADAL" clId="{B3FFA8EB-342D-4514-A860-11B015EBDCE5}" dt="2021-07-15T19:56:39.164" v="95"/>
          <ac:spMkLst>
            <pc:docMk/>
            <pc:sldMk cId="3277350028" sldId="347"/>
            <ac:spMk id="4" creationId="{F48B6BCE-3DDE-469C-A641-413D1CC7638F}"/>
          </ac:spMkLst>
        </pc:spChg>
        <pc:spChg chg="add del mod">
          <ac:chgData name="Sargsyan, Davit [JRDUS]" userId="3e31b559-84b2-4844-9a39-5ca6ce0fe171" providerId="ADAL" clId="{B3FFA8EB-342D-4514-A860-11B015EBDCE5}" dt="2021-07-15T19:56:39.164" v="95"/>
          <ac:spMkLst>
            <pc:docMk/>
            <pc:sldMk cId="3277350028" sldId="347"/>
            <ac:spMk id="5" creationId="{1FBE3B99-38CF-4D7D-BF17-0C12D374D288}"/>
          </ac:spMkLst>
        </pc:spChg>
        <pc:spChg chg="add del mod">
          <ac:chgData name="Sargsyan, Davit [JRDUS]" userId="3e31b559-84b2-4844-9a39-5ca6ce0fe171" providerId="ADAL" clId="{B3FFA8EB-342D-4514-A860-11B015EBDCE5}" dt="2021-07-15T19:56:39.164" v="95"/>
          <ac:spMkLst>
            <pc:docMk/>
            <pc:sldMk cId="3277350028" sldId="347"/>
            <ac:spMk id="6" creationId="{37125D38-C221-432F-92CE-094BC95D6CB3}"/>
          </ac:spMkLst>
        </pc:spChg>
        <pc:spChg chg="add mod">
          <ac:chgData name="Sargsyan, Davit [JRDUS]" userId="3e31b559-84b2-4844-9a39-5ca6ce0fe171" providerId="ADAL" clId="{B3FFA8EB-342D-4514-A860-11B015EBDCE5}" dt="2021-07-15T19:56:52.165" v="98" actId="1076"/>
          <ac:spMkLst>
            <pc:docMk/>
            <pc:sldMk cId="3277350028" sldId="347"/>
            <ac:spMk id="9" creationId="{670CA76B-F0C9-43FA-AAF4-815843F111FA}"/>
          </ac:spMkLst>
        </pc:spChg>
        <pc:spChg chg="add mod">
          <ac:chgData name="Sargsyan, Davit [JRDUS]" userId="3e31b559-84b2-4844-9a39-5ca6ce0fe171" providerId="ADAL" clId="{B3FFA8EB-342D-4514-A860-11B015EBDCE5}" dt="2021-07-15T19:56:59.533" v="100" actId="1076"/>
          <ac:spMkLst>
            <pc:docMk/>
            <pc:sldMk cId="3277350028" sldId="347"/>
            <ac:spMk id="10" creationId="{4BE5AEFD-3CE2-4D7D-B1F9-0CEF4500C301}"/>
          </ac:spMkLst>
        </pc:spChg>
      </pc:sldChg>
      <pc:sldChg chg="addSp modSp add">
        <pc:chgData name="Sargsyan, Davit [JRDUS]" userId="3e31b559-84b2-4844-9a39-5ca6ce0fe171" providerId="ADAL" clId="{B3FFA8EB-342D-4514-A860-11B015EBDCE5}" dt="2021-07-15T19:57:31.933" v="102" actId="1076"/>
        <pc:sldMkLst>
          <pc:docMk/>
          <pc:sldMk cId="905618270" sldId="348"/>
        </pc:sldMkLst>
        <pc:spChg chg="add mod">
          <ac:chgData name="Sargsyan, Davit [JRDUS]" userId="3e31b559-84b2-4844-9a39-5ca6ce0fe171" providerId="ADAL" clId="{B3FFA8EB-342D-4514-A860-11B015EBDCE5}" dt="2021-07-15T19:57:31.933" v="102" actId="1076"/>
          <ac:spMkLst>
            <pc:docMk/>
            <pc:sldMk cId="905618270" sldId="348"/>
            <ac:spMk id="4" creationId="{14F5976A-7559-439E-AAC6-3939FBE2F8EA}"/>
          </ac:spMkLst>
        </pc:spChg>
      </pc:sldChg>
      <pc:sldChg chg="addSp modSp add mod">
        <pc:chgData name="Sargsyan, Davit [JRDUS]" userId="3e31b559-84b2-4844-9a39-5ca6ce0fe171" providerId="ADAL" clId="{B3FFA8EB-342D-4514-A860-11B015EBDCE5}" dt="2021-07-15T19:58:30.054" v="112" actId="1076"/>
        <pc:sldMkLst>
          <pc:docMk/>
          <pc:sldMk cId="2448687102" sldId="349"/>
        </pc:sldMkLst>
        <pc:spChg chg="add mod">
          <ac:chgData name="Sargsyan, Davit [JRDUS]" userId="3e31b559-84b2-4844-9a39-5ca6ce0fe171" providerId="ADAL" clId="{B3FFA8EB-342D-4514-A860-11B015EBDCE5}" dt="2021-07-15T19:58:26.889" v="111" actId="14100"/>
          <ac:spMkLst>
            <pc:docMk/>
            <pc:sldMk cId="2448687102" sldId="349"/>
            <ac:spMk id="4" creationId="{690A4F7D-DA05-4EE3-93A0-3D7BBE91DA55}"/>
          </ac:spMkLst>
        </pc:spChg>
        <pc:spChg chg="add mod">
          <ac:chgData name="Sargsyan, Davit [JRDUS]" userId="3e31b559-84b2-4844-9a39-5ca6ce0fe171" providerId="ADAL" clId="{B3FFA8EB-342D-4514-A860-11B015EBDCE5}" dt="2021-07-15T19:58:30.054" v="112" actId="1076"/>
          <ac:spMkLst>
            <pc:docMk/>
            <pc:sldMk cId="2448687102" sldId="349"/>
            <ac:spMk id="5" creationId="{F48A2EE7-4558-42B2-B279-CCFD2B03F514}"/>
          </ac:spMkLst>
        </pc:spChg>
      </pc:sldChg>
      <pc:sldChg chg="addSp delSp modSp add mod">
        <pc:chgData name="Sargsyan, Davit [JRDUS]" userId="3e31b559-84b2-4844-9a39-5ca6ce0fe171" providerId="ADAL" clId="{B3FFA8EB-342D-4514-A860-11B015EBDCE5}" dt="2021-07-15T19:59:05.221" v="120" actId="1076"/>
        <pc:sldMkLst>
          <pc:docMk/>
          <pc:sldMk cId="3742899876" sldId="350"/>
        </pc:sldMkLst>
        <pc:spChg chg="add del mod">
          <ac:chgData name="Sargsyan, Davit [JRDUS]" userId="3e31b559-84b2-4844-9a39-5ca6ce0fe171" providerId="ADAL" clId="{B3FFA8EB-342D-4514-A860-11B015EBDCE5}" dt="2021-07-15T19:58:50.416" v="114"/>
          <ac:spMkLst>
            <pc:docMk/>
            <pc:sldMk cId="3742899876" sldId="350"/>
            <ac:spMk id="4" creationId="{1CA12552-77B6-46D9-9A84-FEBBFA3B77EE}"/>
          </ac:spMkLst>
        </pc:spChg>
        <pc:spChg chg="add del mod">
          <ac:chgData name="Sargsyan, Davit [JRDUS]" userId="3e31b559-84b2-4844-9a39-5ca6ce0fe171" providerId="ADAL" clId="{B3FFA8EB-342D-4514-A860-11B015EBDCE5}" dt="2021-07-15T19:58:50.416" v="114"/>
          <ac:spMkLst>
            <pc:docMk/>
            <pc:sldMk cId="3742899876" sldId="350"/>
            <ac:spMk id="5" creationId="{ACB17976-8196-4739-AAB0-71C976357E61}"/>
          </ac:spMkLst>
        </pc:spChg>
        <pc:spChg chg="add mod">
          <ac:chgData name="Sargsyan, Davit [JRDUS]" userId="3e31b559-84b2-4844-9a39-5ca6ce0fe171" providerId="ADAL" clId="{B3FFA8EB-342D-4514-A860-11B015EBDCE5}" dt="2021-07-15T19:59:05.221" v="120" actId="1076"/>
          <ac:spMkLst>
            <pc:docMk/>
            <pc:sldMk cId="3742899876" sldId="350"/>
            <ac:spMk id="6" creationId="{0E8E1142-D398-4F57-A7B1-E1B8023024E2}"/>
          </ac:spMkLst>
        </pc:spChg>
        <pc:spChg chg="add mod">
          <ac:chgData name="Sargsyan, Davit [JRDUS]" userId="3e31b559-84b2-4844-9a39-5ca6ce0fe171" providerId="ADAL" clId="{B3FFA8EB-342D-4514-A860-11B015EBDCE5}" dt="2021-07-15T19:59:00.318" v="118" actId="1076"/>
          <ac:spMkLst>
            <pc:docMk/>
            <pc:sldMk cId="3742899876" sldId="350"/>
            <ac:spMk id="9" creationId="{F6C2BA11-3AAA-4CFF-B95B-58EAD585FE66}"/>
          </ac:spMkLst>
        </pc:spChg>
      </pc:sldChg>
    </pc:docChg>
  </pc:docChgLst>
  <pc:docChgLst>
    <pc:chgData name="Tryputsen, Volha [JRDUS]" userId="S::vtryputs@its.jnj.com::dd4c92e7-cdfe-4183-bf89-cd4f2cf7b208" providerId="AD" clId="Web-{89EB53DB-63CB-B12E-1D91-4A1855E2181E}"/>
    <pc:docChg chg="delSld modSld sldOrd">
      <pc:chgData name="Tryputsen, Volha [JRDUS]" userId="S::vtryputs@its.jnj.com::dd4c92e7-cdfe-4183-bf89-cd4f2cf7b208" providerId="AD" clId="Web-{89EB53DB-63CB-B12E-1D91-4A1855E2181E}" dt="2021-07-06T04:32:33.488" v="19"/>
      <pc:docMkLst>
        <pc:docMk/>
      </pc:docMkLst>
      <pc:sldChg chg="ord">
        <pc:chgData name="Tryputsen, Volha [JRDUS]" userId="S::vtryputs@its.jnj.com::dd4c92e7-cdfe-4183-bf89-cd4f2cf7b208" providerId="AD" clId="Web-{89EB53DB-63CB-B12E-1D91-4A1855E2181E}" dt="2021-07-06T04:32:33.488" v="19"/>
        <pc:sldMkLst>
          <pc:docMk/>
          <pc:sldMk cId="1428729176" sldId="258"/>
        </pc:sldMkLst>
      </pc:sldChg>
      <pc:sldChg chg="del">
        <pc:chgData name="Tryputsen, Volha [JRDUS]" userId="S::vtryputs@its.jnj.com::dd4c92e7-cdfe-4183-bf89-cd4f2cf7b208" providerId="AD" clId="Web-{89EB53DB-63CB-B12E-1D91-4A1855E2181E}" dt="2021-07-06T04:31:20.764" v="8"/>
        <pc:sldMkLst>
          <pc:docMk/>
          <pc:sldMk cId="1435306809" sldId="466"/>
        </pc:sldMkLst>
      </pc:sldChg>
      <pc:sldChg chg="modSp">
        <pc:chgData name="Tryputsen, Volha [JRDUS]" userId="S::vtryputs@its.jnj.com::dd4c92e7-cdfe-4183-bf89-cd4f2cf7b208" providerId="AD" clId="Web-{89EB53DB-63CB-B12E-1D91-4A1855E2181E}" dt="2021-07-06T04:31:39.656" v="9" actId="1076"/>
        <pc:sldMkLst>
          <pc:docMk/>
          <pc:sldMk cId="2588182677" sldId="474"/>
        </pc:sldMkLst>
        <pc:spChg chg="mod">
          <ac:chgData name="Tryputsen, Volha [JRDUS]" userId="S::vtryputs@its.jnj.com::dd4c92e7-cdfe-4183-bf89-cd4f2cf7b208" providerId="AD" clId="Web-{89EB53DB-63CB-B12E-1D91-4A1855E2181E}" dt="2021-07-06T04:31:39.656" v="9" actId="1076"/>
          <ac:spMkLst>
            <pc:docMk/>
            <pc:sldMk cId="2588182677" sldId="474"/>
            <ac:spMk id="2" creationId="{F386C564-DB22-4C90-A1FA-B12F0C885C20}"/>
          </ac:spMkLst>
        </pc:spChg>
      </pc:sldChg>
      <pc:sldChg chg="modSp">
        <pc:chgData name="Tryputsen, Volha [JRDUS]" userId="S::vtryputs@its.jnj.com::dd4c92e7-cdfe-4183-bf89-cd4f2cf7b208" providerId="AD" clId="Web-{89EB53DB-63CB-B12E-1D91-4A1855E2181E}" dt="2021-07-06T04:31:48.891" v="10" actId="1076"/>
        <pc:sldMkLst>
          <pc:docMk/>
          <pc:sldMk cId="0" sldId="483"/>
        </pc:sldMkLst>
        <pc:spChg chg="mod">
          <ac:chgData name="Tryputsen, Volha [JRDUS]" userId="S::vtryputs@its.jnj.com::dd4c92e7-cdfe-4183-bf89-cd4f2cf7b208" providerId="AD" clId="Web-{89EB53DB-63CB-B12E-1D91-4A1855E2181E}" dt="2021-07-06T04:31:48.891" v="10" actId="1076"/>
          <ac:spMkLst>
            <pc:docMk/>
            <pc:sldMk cId="0" sldId="483"/>
            <ac:spMk id="1094" creationId="{00000000-0000-0000-0000-000000000000}"/>
          </ac:spMkLst>
        </pc:spChg>
      </pc:sldChg>
      <pc:sldChg chg="del ord">
        <pc:chgData name="Tryputsen, Volha [JRDUS]" userId="S::vtryputs@its.jnj.com::dd4c92e7-cdfe-4183-bf89-cd4f2cf7b208" providerId="AD" clId="Web-{89EB53DB-63CB-B12E-1D91-4A1855E2181E}" dt="2021-07-06T04:32:03.205" v="11"/>
        <pc:sldMkLst>
          <pc:docMk/>
          <pc:sldMk cId="1050364855" sldId="484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6.189" v="12"/>
        <pc:sldMkLst>
          <pc:docMk/>
          <pc:sldMk cId="1843618012" sldId="485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018" v="13"/>
        <pc:sldMkLst>
          <pc:docMk/>
          <pc:sldMk cId="902943289" sldId="486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7.455" v="14"/>
        <pc:sldMkLst>
          <pc:docMk/>
          <pc:sldMk cId="1530529110" sldId="487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8.361" v="15"/>
        <pc:sldMkLst>
          <pc:docMk/>
          <pc:sldMk cId="746734741" sldId="488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09.252" v="16"/>
        <pc:sldMkLst>
          <pc:docMk/>
          <pc:sldMk cId="3176395695" sldId="489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1.330" v="17"/>
        <pc:sldMkLst>
          <pc:docMk/>
          <pc:sldMk cId="869679161" sldId="490"/>
        </pc:sldMkLst>
      </pc:sldChg>
      <pc:sldChg chg="del ord">
        <pc:chgData name="Tryputsen, Volha [JRDUS]" userId="S::vtryputs@its.jnj.com::dd4c92e7-cdfe-4183-bf89-cd4f2cf7b208" providerId="AD" clId="Web-{89EB53DB-63CB-B12E-1D91-4A1855E2181E}" dt="2021-07-06T04:32:15.127" v="18"/>
        <pc:sldMkLst>
          <pc:docMk/>
          <pc:sldMk cId="1163872820" sldId="491"/>
        </pc:sldMkLst>
      </pc:sldChg>
    </pc:docChg>
  </pc:docChgLst>
  <pc:docChgLst>
    <pc:chgData name="Tryputsen, Volha [JRDUS]" userId="S::vtryputs@its.jnj.com::dd4c92e7-cdfe-4183-bf89-cd4f2cf7b208" providerId="AD" clId="Web-{4309DBFF-5C39-BBCD-149C-239520786658}"/>
    <pc:docChg chg="addSld delSld modSld sldOrd">
      <pc:chgData name="Tryputsen, Volha [JRDUS]" userId="S::vtryputs@its.jnj.com::dd4c92e7-cdfe-4183-bf89-cd4f2cf7b208" providerId="AD" clId="Web-{4309DBFF-5C39-BBCD-149C-239520786658}" dt="2021-07-15T04:57:45.904" v="1382" actId="20577"/>
      <pc:docMkLst>
        <pc:docMk/>
      </pc:docMkLst>
      <pc:sldChg chg="modSp">
        <pc:chgData name="Tryputsen, Volha [JRDUS]" userId="S::vtryputs@its.jnj.com::dd4c92e7-cdfe-4183-bf89-cd4f2cf7b208" providerId="AD" clId="Web-{4309DBFF-5C39-BBCD-149C-239520786658}" dt="2021-07-15T04:57:45.904" v="1382" actId="20577"/>
        <pc:sldMkLst>
          <pc:docMk/>
          <pc:sldMk cId="3248241605" sldId="289"/>
        </pc:sldMkLst>
        <pc:spChg chg="mod">
          <ac:chgData name="Tryputsen, Volha [JRDUS]" userId="S::vtryputs@its.jnj.com::dd4c92e7-cdfe-4183-bf89-cd4f2cf7b208" providerId="AD" clId="Web-{4309DBFF-5C39-BBCD-149C-239520786658}" dt="2021-07-15T04:57:45.904" v="1382" actId="20577"/>
          <ac:spMkLst>
            <pc:docMk/>
            <pc:sldMk cId="3248241605" sldId="289"/>
            <ac:spMk id="2" creationId="{023ABC7F-C60E-43E3-B453-0FED96C42985}"/>
          </ac:spMkLst>
        </pc:spChg>
      </pc:sldChg>
      <pc:sldChg chg="modSp">
        <pc:chgData name="Tryputsen, Volha [JRDUS]" userId="S::vtryputs@its.jnj.com::dd4c92e7-cdfe-4183-bf89-cd4f2cf7b208" providerId="AD" clId="Web-{4309DBFF-5C39-BBCD-149C-239520786658}" dt="2021-07-15T04:56:21.465" v="1363"/>
        <pc:sldMkLst>
          <pc:docMk/>
          <pc:sldMk cId="105621018" sldId="298"/>
        </pc:sldMkLst>
        <pc:spChg chg="mod">
          <ac:chgData name="Tryputsen, Volha [JRDUS]" userId="S::vtryputs@its.jnj.com::dd4c92e7-cdfe-4183-bf89-cd4f2cf7b208" providerId="AD" clId="Web-{4309DBFF-5C39-BBCD-149C-239520786658}" dt="2021-07-15T04:56:21.465" v="1363"/>
          <ac:spMkLst>
            <pc:docMk/>
            <pc:sldMk cId="105621018" sldId="298"/>
            <ac:spMk id="2" creationId="{023ABC7F-C60E-43E3-B453-0FED96C42985}"/>
          </ac:spMkLst>
        </pc:spChg>
      </pc:sldChg>
      <pc:sldChg chg="modSp">
        <pc:chgData name="Tryputsen, Volha [JRDUS]" userId="S::vtryputs@its.jnj.com::dd4c92e7-cdfe-4183-bf89-cd4f2cf7b208" providerId="AD" clId="Web-{4309DBFF-5C39-BBCD-149C-239520786658}" dt="2021-07-15T04:56:40.387" v="1367"/>
        <pc:sldMkLst>
          <pc:docMk/>
          <pc:sldMk cId="1370470040" sldId="323"/>
        </pc:sldMkLst>
        <pc:spChg chg="mod">
          <ac:chgData name="Tryputsen, Volha [JRDUS]" userId="S::vtryputs@its.jnj.com::dd4c92e7-cdfe-4183-bf89-cd4f2cf7b208" providerId="AD" clId="Web-{4309DBFF-5C39-BBCD-149C-239520786658}" dt="2021-07-15T04:56:40.387" v="1367"/>
          <ac:spMkLst>
            <pc:docMk/>
            <pc:sldMk cId="1370470040" sldId="323"/>
            <ac:spMk id="2" creationId="{023ABC7F-C60E-43E3-B453-0FED96C42985}"/>
          </ac:spMkLst>
        </pc:spChg>
        <pc:picChg chg="mod modCrop">
          <ac:chgData name="Tryputsen, Volha [JRDUS]" userId="S::vtryputs@its.jnj.com::dd4c92e7-cdfe-4183-bf89-cd4f2cf7b208" providerId="AD" clId="Web-{4309DBFF-5C39-BBCD-149C-239520786658}" dt="2021-07-15T04:54:15.306" v="1353" actId="1076"/>
          <ac:picMkLst>
            <pc:docMk/>
            <pc:sldMk cId="1370470040" sldId="323"/>
            <ac:picMk id="2050" creationId="{E1A11CEB-79A9-4B98-B492-C97D54D293D8}"/>
          </ac:picMkLst>
        </pc:picChg>
      </pc:sldChg>
      <pc:sldChg chg="modSp">
        <pc:chgData name="Tryputsen, Volha [JRDUS]" userId="S::vtryputs@its.jnj.com::dd4c92e7-cdfe-4183-bf89-cd4f2cf7b208" providerId="AD" clId="Web-{4309DBFF-5C39-BBCD-149C-239520786658}" dt="2021-07-15T04:56:26.621" v="1364"/>
        <pc:sldMkLst>
          <pc:docMk/>
          <pc:sldMk cId="2919302810" sldId="324"/>
        </pc:sldMkLst>
        <pc:spChg chg="mod">
          <ac:chgData name="Tryputsen, Volha [JRDUS]" userId="S::vtryputs@its.jnj.com::dd4c92e7-cdfe-4183-bf89-cd4f2cf7b208" providerId="AD" clId="Web-{4309DBFF-5C39-BBCD-149C-239520786658}" dt="2021-07-15T04:56:26.621" v="1364"/>
          <ac:spMkLst>
            <pc:docMk/>
            <pc:sldMk cId="2919302810" sldId="324"/>
            <ac:spMk id="2" creationId="{023ABC7F-C60E-43E3-B453-0FED96C42985}"/>
          </ac:spMkLst>
        </pc:spChg>
      </pc:sldChg>
      <pc:sldChg chg="modSp">
        <pc:chgData name="Tryputsen, Volha [JRDUS]" userId="S::vtryputs@its.jnj.com::dd4c92e7-cdfe-4183-bf89-cd4f2cf7b208" providerId="AD" clId="Web-{4309DBFF-5C39-BBCD-149C-239520786658}" dt="2021-07-15T04:56:30.637" v="1365"/>
        <pc:sldMkLst>
          <pc:docMk/>
          <pc:sldMk cId="3797748866" sldId="325"/>
        </pc:sldMkLst>
        <pc:spChg chg="mod">
          <ac:chgData name="Tryputsen, Volha [JRDUS]" userId="S::vtryputs@its.jnj.com::dd4c92e7-cdfe-4183-bf89-cd4f2cf7b208" providerId="AD" clId="Web-{4309DBFF-5C39-BBCD-149C-239520786658}" dt="2021-07-15T04:56:30.637" v="1365"/>
          <ac:spMkLst>
            <pc:docMk/>
            <pc:sldMk cId="3797748866" sldId="325"/>
            <ac:spMk id="2" creationId="{023ABC7F-C60E-43E3-B453-0FED96C42985}"/>
          </ac:spMkLst>
        </pc:spChg>
      </pc:sldChg>
      <pc:sldChg chg="modSp">
        <pc:chgData name="Tryputsen, Volha [JRDUS]" userId="S::vtryputs@its.jnj.com::dd4c92e7-cdfe-4183-bf89-cd4f2cf7b208" providerId="AD" clId="Web-{4309DBFF-5C39-BBCD-149C-239520786658}" dt="2021-07-15T04:56:48.482" v="1369"/>
        <pc:sldMkLst>
          <pc:docMk/>
          <pc:sldMk cId="72894503" sldId="326"/>
        </pc:sldMkLst>
        <pc:spChg chg="mod">
          <ac:chgData name="Tryputsen, Volha [JRDUS]" userId="S::vtryputs@its.jnj.com::dd4c92e7-cdfe-4183-bf89-cd4f2cf7b208" providerId="AD" clId="Web-{4309DBFF-5C39-BBCD-149C-239520786658}" dt="2021-07-15T04:56:48.482" v="1369"/>
          <ac:spMkLst>
            <pc:docMk/>
            <pc:sldMk cId="72894503" sldId="326"/>
            <ac:spMk id="2" creationId="{023ABC7F-C60E-43E3-B453-0FED96C42985}"/>
          </ac:spMkLst>
        </pc:spChg>
      </pc:sldChg>
      <pc:sldChg chg="addSp modSp">
        <pc:chgData name="Tryputsen, Volha [JRDUS]" userId="S::vtryputs@its.jnj.com::dd4c92e7-cdfe-4183-bf89-cd4f2cf7b208" providerId="AD" clId="Web-{4309DBFF-5C39-BBCD-149C-239520786658}" dt="2021-07-15T04:57:18.169" v="1376"/>
        <pc:sldMkLst>
          <pc:docMk/>
          <pc:sldMk cId="3680633937" sldId="327"/>
        </pc:sldMkLst>
        <pc:spChg chg="mod">
          <ac:chgData name="Tryputsen, Volha [JRDUS]" userId="S::vtryputs@its.jnj.com::dd4c92e7-cdfe-4183-bf89-cd4f2cf7b208" providerId="AD" clId="Web-{4309DBFF-5C39-BBCD-149C-239520786658}" dt="2021-07-15T04:57:18.169" v="1376"/>
          <ac:spMkLst>
            <pc:docMk/>
            <pc:sldMk cId="3680633937" sldId="327"/>
            <ac:spMk id="2" creationId="{023ABC7F-C60E-43E3-B453-0FED96C4298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10:04.205" v="718" actId="1076"/>
          <ac:spMkLst>
            <pc:docMk/>
            <pc:sldMk cId="3680633937" sldId="327"/>
            <ac:spMk id="4" creationId="{E2FBC19C-D8AE-411F-88FE-28CF0ABE6F71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35:10.372" v="1080" actId="1076"/>
          <ac:spMkLst>
            <pc:docMk/>
            <pc:sldMk cId="3680633937" sldId="327"/>
            <ac:spMk id="6" creationId="{9CD31E94-8A23-4EF7-BBD2-E8F5B34D09FD}"/>
          </ac:spMkLst>
        </pc:spChg>
        <pc:spChg chg="mod">
          <ac:chgData name="Tryputsen, Volha [JRDUS]" userId="S::vtryputs@its.jnj.com::dd4c92e7-cdfe-4183-bf89-cd4f2cf7b208" providerId="AD" clId="Web-{4309DBFF-5C39-BBCD-149C-239520786658}" dt="2021-07-15T04:36:35.906" v="1114" actId="20577"/>
          <ac:spMkLst>
            <pc:docMk/>
            <pc:sldMk cId="3680633937" sldId="327"/>
            <ac:spMk id="10" creationId="{E58D3366-EA2A-4525-8179-26650DC13565}"/>
          </ac:spMkLst>
        </pc:spChg>
        <pc:picChg chg="add mod modCrop">
          <ac:chgData name="Tryputsen, Volha [JRDUS]" userId="S::vtryputs@its.jnj.com::dd4c92e7-cdfe-4183-bf89-cd4f2cf7b208" providerId="AD" clId="Web-{4309DBFF-5C39-BBCD-149C-239520786658}" dt="2021-07-15T04:06:54.638" v="701" actId="1076"/>
          <ac:picMkLst>
            <pc:docMk/>
            <pc:sldMk cId="3680633937" sldId="327"/>
            <ac:picMk id="3" creationId="{3F2F05DB-5E1C-4857-94EF-D751BBDBC780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4:35:37.686" v="1083" actId="1076"/>
          <ac:picMkLst>
            <pc:docMk/>
            <pc:sldMk cId="3680633937" sldId="327"/>
            <ac:picMk id="9" creationId="{FCC3E834-CA26-4E4C-A2AB-E4E908DF1925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4:36:38.140" v="1115" actId="1076"/>
          <ac:picMkLst>
            <pc:docMk/>
            <pc:sldMk cId="3680633937" sldId="327"/>
            <ac:picMk id="11" creationId="{8375C256-016E-4D37-9EE4-8FAA443BCEBE}"/>
          </ac:picMkLst>
        </pc:picChg>
        <pc:cxnChg chg="add mod">
          <ac:chgData name="Tryputsen, Volha [JRDUS]" userId="S::vtryputs@its.jnj.com::dd4c92e7-cdfe-4183-bf89-cd4f2cf7b208" providerId="AD" clId="Web-{4309DBFF-5C39-BBCD-149C-239520786658}" dt="2021-07-15T04:35:20.076" v="1082" actId="14100"/>
          <ac:cxnSpMkLst>
            <pc:docMk/>
            <pc:sldMk cId="3680633937" sldId="327"/>
            <ac:cxnSpMk id="5" creationId="{73E023B0-4D75-4BD4-A93B-EFA77C21FD35}"/>
          </ac:cxnSpMkLst>
        </pc:cxnChg>
      </pc:sldChg>
      <pc:sldChg chg="addSp delSp modSp del ord">
        <pc:chgData name="Tryputsen, Volha [JRDUS]" userId="S::vtryputs@its.jnj.com::dd4c92e7-cdfe-4183-bf89-cd4f2cf7b208" providerId="AD" clId="Web-{4309DBFF-5C39-BBCD-149C-239520786658}" dt="2021-07-15T03:58:30.408" v="680"/>
        <pc:sldMkLst>
          <pc:docMk/>
          <pc:sldMk cId="1156418951" sldId="328"/>
        </pc:sldMkLst>
        <pc:spChg chg="mod">
          <ac:chgData name="Tryputsen, Volha [JRDUS]" userId="S::vtryputs@its.jnj.com::dd4c92e7-cdfe-4183-bf89-cd4f2cf7b208" providerId="AD" clId="Web-{4309DBFF-5C39-BBCD-149C-239520786658}" dt="2021-07-15T03:47:38.342" v="452" actId="20577"/>
          <ac:spMkLst>
            <pc:docMk/>
            <pc:sldMk cId="1156418951" sldId="328"/>
            <ac:spMk id="2" creationId="{023ABC7F-C60E-43E3-B453-0FED96C42985}"/>
          </ac:spMkLst>
        </pc:spChg>
        <pc:spChg chg="mod">
          <ac:chgData name="Tryputsen, Volha [JRDUS]" userId="S::vtryputs@its.jnj.com::dd4c92e7-cdfe-4183-bf89-cd4f2cf7b208" providerId="AD" clId="Web-{4309DBFF-5C39-BBCD-149C-239520786658}" dt="2021-07-15T03:50:12.189" v="490" actId="1076"/>
          <ac:spMkLst>
            <pc:docMk/>
            <pc:sldMk cId="1156418951" sldId="328"/>
            <ac:spMk id="10" creationId="{E58D3366-EA2A-4525-8179-26650DC13565}"/>
          </ac:spMkLst>
        </pc:spChg>
        <pc:picChg chg="add del mod">
          <ac:chgData name="Tryputsen, Volha [JRDUS]" userId="S::vtryputs@its.jnj.com::dd4c92e7-cdfe-4183-bf89-cd4f2cf7b208" providerId="AD" clId="Web-{4309DBFF-5C39-BBCD-149C-239520786658}" dt="2021-07-15T03:50:06.236" v="488"/>
          <ac:picMkLst>
            <pc:docMk/>
            <pc:sldMk cId="1156418951" sldId="328"/>
            <ac:picMk id="3" creationId="{965CB16A-E734-4160-A976-3158FD9B1CB1}"/>
          </ac:picMkLst>
        </pc:picChg>
      </pc:sldChg>
      <pc:sldChg chg="addSp delSp modSp ord">
        <pc:chgData name="Tryputsen, Volha [JRDUS]" userId="S::vtryputs@its.jnj.com::dd4c92e7-cdfe-4183-bf89-cd4f2cf7b208" providerId="AD" clId="Web-{4309DBFF-5C39-BBCD-149C-239520786658}" dt="2021-07-15T04:56:53.981" v="1370"/>
        <pc:sldMkLst>
          <pc:docMk/>
          <pc:sldMk cId="1103418856" sldId="329"/>
        </pc:sldMkLst>
        <pc:spChg chg="mod">
          <ac:chgData name="Tryputsen, Volha [JRDUS]" userId="S::vtryputs@its.jnj.com::dd4c92e7-cdfe-4183-bf89-cd4f2cf7b208" providerId="AD" clId="Web-{4309DBFF-5C39-BBCD-149C-239520786658}" dt="2021-07-15T04:56:53.981" v="1370"/>
          <ac:spMkLst>
            <pc:docMk/>
            <pc:sldMk cId="1103418856" sldId="329"/>
            <ac:spMk id="2" creationId="{023ABC7F-C60E-43E3-B453-0FED96C4298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3:30:45.696" v="333" actId="1076"/>
          <ac:spMkLst>
            <pc:docMk/>
            <pc:sldMk cId="1103418856" sldId="329"/>
            <ac:spMk id="5" creationId="{63A3EAA6-0391-4086-B759-D408B8DCF09B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3:30:50.383" v="335" actId="1076"/>
          <ac:spMkLst>
            <pc:docMk/>
            <pc:sldMk cId="1103418856" sldId="329"/>
            <ac:spMk id="6" creationId="{1E1638BD-6FDE-433C-8973-894E159A67D0}"/>
          </ac:spMkLst>
        </pc:spChg>
        <pc:spChg chg="del mod">
          <ac:chgData name="Tryputsen, Volha [JRDUS]" userId="S::vtryputs@its.jnj.com::dd4c92e7-cdfe-4183-bf89-cd4f2cf7b208" providerId="AD" clId="Web-{4309DBFF-5C39-BBCD-149C-239520786658}" dt="2021-07-15T03:59:22.800" v="682"/>
          <ac:spMkLst>
            <pc:docMk/>
            <pc:sldMk cId="1103418856" sldId="329"/>
            <ac:spMk id="10" creationId="{E58D3366-EA2A-4525-8179-26650DC1356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3:30:55.524" v="337" actId="1076"/>
          <ac:spMkLst>
            <pc:docMk/>
            <pc:sldMk cId="1103418856" sldId="329"/>
            <ac:spMk id="14" creationId="{3F13B9B4-ABD1-4F36-A726-6768B94C47B1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3:31:01.602" v="339" actId="1076"/>
          <ac:spMkLst>
            <pc:docMk/>
            <pc:sldMk cId="1103418856" sldId="329"/>
            <ac:spMk id="16" creationId="{FAC71A99-C322-4733-B3C6-345EA1EEC612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3:31:05.962" v="341" actId="1076"/>
          <ac:spMkLst>
            <pc:docMk/>
            <pc:sldMk cId="1103418856" sldId="329"/>
            <ac:spMk id="18" creationId="{9B612A71-7EB0-4D5E-A535-D704DA8FB2F6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1:11.208" v="1180" actId="20577"/>
          <ac:spMkLst>
            <pc:docMk/>
            <pc:sldMk cId="1103418856" sldId="329"/>
            <ac:spMk id="19" creationId="{F62EAEC3-A587-4183-8231-885411FB9FBB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4:16:42.418" v="793"/>
          <ac:spMkLst>
            <pc:docMk/>
            <pc:sldMk cId="1103418856" sldId="329"/>
            <ac:spMk id="20" creationId="{CF81A431-4E93-4974-ACC4-504BD835623A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0:40.036" v="1175" actId="1076"/>
          <ac:spMkLst>
            <pc:docMk/>
            <pc:sldMk cId="1103418856" sldId="329"/>
            <ac:spMk id="23" creationId="{1CFDE9B4-2EFE-4D17-8CE8-5A05D45A8F70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0:17.442" v="1166" actId="1076"/>
          <ac:spMkLst>
            <pc:docMk/>
            <pc:sldMk cId="1103418856" sldId="329"/>
            <ac:spMk id="24" creationId="{AAF4FF3D-F15A-4B4B-BE0E-30848A4216D1}"/>
          </ac:spMkLst>
        </pc:spChg>
        <pc:picChg chg="add mod">
          <ac:chgData name="Tryputsen, Volha [JRDUS]" userId="S::vtryputs@its.jnj.com::dd4c92e7-cdfe-4183-bf89-cd4f2cf7b208" providerId="AD" clId="Web-{4309DBFF-5C39-BBCD-149C-239520786658}" dt="2021-07-15T04:38:48.783" v="1145" actId="1076"/>
          <ac:picMkLst>
            <pc:docMk/>
            <pc:sldMk cId="1103418856" sldId="329"/>
            <ac:picMk id="3" creationId="{40E7CCE2-0654-4D24-89FD-BDB81643F372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3:29:49.147" v="303" actId="1076"/>
          <ac:picMkLst>
            <pc:docMk/>
            <pc:sldMk cId="1103418856" sldId="329"/>
            <ac:picMk id="4" creationId="{DF129B86-9B28-4818-AF24-31C7DCAC9D9B}"/>
          </ac:picMkLst>
        </pc:picChg>
        <pc:cxnChg chg="add mod">
          <ac:chgData name="Tryputsen, Volha [JRDUS]" userId="S::vtryputs@its.jnj.com::dd4c92e7-cdfe-4183-bf89-cd4f2cf7b208" providerId="AD" clId="Web-{4309DBFF-5C39-BBCD-149C-239520786658}" dt="2021-07-15T04:39:43.175" v="1159" actId="14100"/>
          <ac:cxnSpMkLst>
            <pc:docMk/>
            <pc:sldMk cId="1103418856" sldId="329"/>
            <ac:cxnSpMk id="21" creationId="{61F04CEE-BF62-42DE-ACCA-9AD3EA4C7500}"/>
          </ac:cxnSpMkLst>
        </pc:cxnChg>
        <pc:cxnChg chg="add mod">
          <ac:chgData name="Tryputsen, Volha [JRDUS]" userId="S::vtryputs@its.jnj.com::dd4c92e7-cdfe-4183-bf89-cd4f2cf7b208" providerId="AD" clId="Web-{4309DBFF-5C39-BBCD-149C-239520786658}" dt="2021-07-15T04:39:52.316" v="1161" actId="1076"/>
          <ac:cxnSpMkLst>
            <pc:docMk/>
            <pc:sldMk cId="1103418856" sldId="329"/>
            <ac:cxnSpMk id="22" creationId="{4FB54B53-7F68-4AF8-A81D-B1CCCD90773A}"/>
          </ac:cxnSpMkLst>
        </pc:cxnChg>
      </pc:sldChg>
      <pc:sldChg chg="modSp">
        <pc:chgData name="Tryputsen, Volha [JRDUS]" userId="S::vtryputs@its.jnj.com::dd4c92e7-cdfe-4183-bf89-cd4f2cf7b208" providerId="AD" clId="Web-{4309DBFF-5C39-BBCD-149C-239520786658}" dt="2021-07-15T04:57:21.372" v="1377"/>
        <pc:sldMkLst>
          <pc:docMk/>
          <pc:sldMk cId="1946084612" sldId="330"/>
        </pc:sldMkLst>
        <pc:spChg chg="mod">
          <ac:chgData name="Tryputsen, Volha [JRDUS]" userId="S::vtryputs@its.jnj.com::dd4c92e7-cdfe-4183-bf89-cd4f2cf7b208" providerId="AD" clId="Web-{4309DBFF-5C39-BBCD-149C-239520786658}" dt="2021-07-15T04:57:21.372" v="1377"/>
          <ac:spMkLst>
            <pc:docMk/>
            <pc:sldMk cId="1946084612" sldId="330"/>
            <ac:spMk id="2" creationId="{023ABC7F-C60E-43E3-B453-0FED96C42985}"/>
          </ac:spMkLst>
        </pc:spChg>
      </pc:sldChg>
      <pc:sldChg chg="modSp">
        <pc:chgData name="Tryputsen, Volha [JRDUS]" userId="S::vtryputs@its.jnj.com::dd4c92e7-cdfe-4183-bf89-cd4f2cf7b208" providerId="AD" clId="Web-{4309DBFF-5C39-BBCD-149C-239520786658}" dt="2021-07-15T04:57:36.107" v="1380"/>
        <pc:sldMkLst>
          <pc:docMk/>
          <pc:sldMk cId="1071274547" sldId="331"/>
        </pc:sldMkLst>
        <pc:spChg chg="mod">
          <ac:chgData name="Tryputsen, Volha [JRDUS]" userId="S::vtryputs@its.jnj.com::dd4c92e7-cdfe-4183-bf89-cd4f2cf7b208" providerId="AD" clId="Web-{4309DBFF-5C39-BBCD-149C-239520786658}" dt="2021-07-15T04:57:36.107" v="1380"/>
          <ac:spMkLst>
            <pc:docMk/>
            <pc:sldMk cId="1071274547" sldId="331"/>
            <ac:spMk id="2" creationId="{023ABC7F-C60E-43E3-B453-0FED96C42985}"/>
          </ac:spMkLst>
        </pc:spChg>
      </pc:sldChg>
      <pc:sldChg chg="addSp delSp modSp new mod setBg">
        <pc:chgData name="Tryputsen, Volha [JRDUS]" userId="S::vtryputs@its.jnj.com::dd4c92e7-cdfe-4183-bf89-cd4f2cf7b208" providerId="AD" clId="Web-{4309DBFF-5C39-BBCD-149C-239520786658}" dt="2021-07-15T04:50:17.254" v="1326" actId="1076"/>
        <pc:sldMkLst>
          <pc:docMk/>
          <pc:sldMk cId="1825374869" sldId="333"/>
        </pc:sldMkLst>
        <pc:spChg chg="mod">
          <ac:chgData name="Tryputsen, Volha [JRDUS]" userId="S::vtryputs@its.jnj.com::dd4c92e7-cdfe-4183-bf89-cd4f2cf7b208" providerId="AD" clId="Web-{4309DBFF-5C39-BBCD-149C-239520786658}" dt="2021-07-15T04:46:26.092" v="1268" actId="20577"/>
          <ac:spMkLst>
            <pc:docMk/>
            <pc:sldMk cId="1825374869" sldId="333"/>
            <ac:spMk id="2" creationId="{FDEF8F23-DE9A-4BF5-B44D-E87414416721}"/>
          </ac:spMkLst>
        </pc:spChg>
        <pc:spChg chg="del">
          <ac:chgData name="Tryputsen, Volha [JRDUS]" userId="S::vtryputs@its.jnj.com::dd4c92e7-cdfe-4183-bf89-cd4f2cf7b208" providerId="AD" clId="Web-{4309DBFF-5C39-BBCD-149C-239520786658}" dt="2021-07-15T02:56:01.258" v="26"/>
          <ac:spMkLst>
            <pc:docMk/>
            <pc:sldMk cId="1825374869" sldId="333"/>
            <ac:spMk id="3" creationId="{47E759F5-C4D1-406D-AB48-13B42CBE6671}"/>
          </ac:spMkLst>
        </pc:spChg>
        <pc:spChg chg="del mod ord">
          <ac:chgData name="Tryputsen, Volha [JRDUS]" userId="S::vtryputs@its.jnj.com::dd4c92e7-cdfe-4183-bf89-cd4f2cf7b208" providerId="AD" clId="Web-{4309DBFF-5C39-BBCD-149C-239520786658}" dt="2021-07-15T03:44:59.198" v="429"/>
          <ac:spMkLst>
            <pc:docMk/>
            <pc:sldMk cId="1825374869" sldId="333"/>
            <ac:spMk id="4" creationId="{69634F03-BE93-48BE-B57D-D904B51325A1}"/>
          </ac:spMkLst>
        </pc:spChg>
        <pc:spChg chg="add">
          <ac:chgData name="Tryputsen, Volha [JRDUS]" userId="S::vtryputs@its.jnj.com::dd4c92e7-cdfe-4183-bf89-cd4f2cf7b208" providerId="AD" clId="Web-{4309DBFF-5C39-BBCD-149C-239520786658}" dt="2021-07-15T03:43:59.869" v="414"/>
          <ac:spMkLst>
            <pc:docMk/>
            <pc:sldMk cId="1825374869" sldId="333"/>
            <ac:spMk id="75" creationId="{C4E4288A-DFC8-40A2-90E5-70E851A933AD}"/>
          </ac:spMkLst>
        </pc:spChg>
        <pc:spChg chg="add">
          <ac:chgData name="Tryputsen, Volha [JRDUS]" userId="S::vtryputs@its.jnj.com::dd4c92e7-cdfe-4183-bf89-cd4f2cf7b208" providerId="AD" clId="Web-{4309DBFF-5C39-BBCD-149C-239520786658}" dt="2021-07-15T03:43:59.869" v="414"/>
          <ac:spMkLst>
            <pc:docMk/>
            <pc:sldMk cId="1825374869" sldId="333"/>
            <ac:spMk id="77" creationId="{A94A2FC9-6D19-473C-B868-99FDB2044AA9}"/>
          </ac:spMkLst>
        </pc:spChg>
        <pc:spChg chg="add">
          <ac:chgData name="Tryputsen, Volha [JRDUS]" userId="S::vtryputs@its.jnj.com::dd4c92e7-cdfe-4183-bf89-cd4f2cf7b208" providerId="AD" clId="Web-{4309DBFF-5C39-BBCD-149C-239520786658}" dt="2021-07-15T03:43:59.869" v="414"/>
          <ac:spMkLst>
            <pc:docMk/>
            <pc:sldMk cId="1825374869" sldId="333"/>
            <ac:spMk id="79" creationId="{8BED0409-854E-49C4-876E-A78C6D881BC8}"/>
          </ac:spMkLst>
        </pc:spChg>
        <pc:spChg chg="add">
          <ac:chgData name="Tryputsen, Volha [JRDUS]" userId="S::vtryputs@its.jnj.com::dd4c92e7-cdfe-4183-bf89-cd4f2cf7b208" providerId="AD" clId="Web-{4309DBFF-5C39-BBCD-149C-239520786658}" dt="2021-07-15T03:43:59.869" v="414"/>
          <ac:spMkLst>
            <pc:docMk/>
            <pc:sldMk cId="1825374869" sldId="333"/>
            <ac:spMk id="81" creationId="{D4340B2E-01FD-4F5D-9C4D-AD3923AD20BA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3:44:45.807" v="427"/>
          <ac:spMkLst>
            <pc:docMk/>
            <pc:sldMk cId="1825374869" sldId="333"/>
            <ac:spMk id="451" creationId="{67A2A8DE-53E5-4EC1-A3DA-F98C291FAEC7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9:54.034" v="1320" actId="20577"/>
          <ac:spMkLst>
            <pc:docMk/>
            <pc:sldMk cId="1825374869" sldId="333"/>
            <ac:spMk id="455" creationId="{AA940DDE-AB01-4F6B-AFAE-63CF4240D403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50:04.722" v="1323" actId="1076"/>
          <ac:spMkLst>
            <pc:docMk/>
            <pc:sldMk cId="1825374869" sldId="333"/>
            <ac:spMk id="456" creationId="{69585C44-FC72-429C-AD66-1C35EFFF193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9:51.753" v="1318" actId="1076"/>
          <ac:spMkLst>
            <pc:docMk/>
            <pc:sldMk cId="1825374869" sldId="333"/>
            <ac:spMk id="457" creationId="{20EBED95-35BD-4221-8516-701ED3FC197C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3:44:48.761" v="428"/>
          <ac:spMkLst>
            <pc:docMk/>
            <pc:sldMk cId="1825374869" sldId="333"/>
            <ac:spMk id="459" creationId="{9D59BA4D-5890-42D6-A091-F687B27DB2E2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6:34.874" v="1269"/>
          <ac:spMkLst>
            <pc:docMk/>
            <pc:sldMk cId="1825374869" sldId="333"/>
            <ac:spMk id="461" creationId="{BA1203DF-8934-46DB-8411-5AB5AD971E89}"/>
          </ac:spMkLst>
        </pc:spChg>
        <pc:graphicFrameChg chg="add del mod ord modGraphic">
          <ac:chgData name="Tryputsen, Volha [JRDUS]" userId="S::vtryputs@its.jnj.com::dd4c92e7-cdfe-4183-bf89-cd4f2cf7b208" providerId="AD" clId="Web-{4309DBFF-5C39-BBCD-149C-239520786658}" dt="2021-07-15T02:57:13.931" v="67"/>
          <ac:graphicFrameMkLst>
            <pc:docMk/>
            <pc:sldMk cId="1825374869" sldId="333"/>
            <ac:graphicFrameMk id="5" creationId="{C51CE22B-1D84-44DF-B9DE-0D680E093008}"/>
          </ac:graphicFrameMkLst>
        </pc:graphicFrameChg>
        <pc:picChg chg="add mod ord">
          <ac:chgData name="Tryputsen, Volha [JRDUS]" userId="S::vtryputs@its.jnj.com::dd4c92e7-cdfe-4183-bf89-cd4f2cf7b208" providerId="AD" clId="Web-{4309DBFF-5C39-BBCD-149C-239520786658}" dt="2021-07-15T04:21:53.348" v="851" actId="1076"/>
          <ac:picMkLst>
            <pc:docMk/>
            <pc:sldMk cId="1825374869" sldId="333"/>
            <ac:picMk id="452" creationId="{967B66FD-76FA-4113-AD3C-E20C023AF2DD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4:50:14.050" v="1325" actId="1076"/>
          <ac:picMkLst>
            <pc:docMk/>
            <pc:sldMk cId="1825374869" sldId="333"/>
            <ac:picMk id="453" creationId="{5DE212D6-99A1-47DA-A6A8-BF962C12C776}"/>
          </ac:picMkLst>
        </pc:picChg>
        <pc:picChg chg="add mod ord">
          <ac:chgData name="Tryputsen, Volha [JRDUS]" userId="S::vtryputs@its.jnj.com::dd4c92e7-cdfe-4183-bf89-cd4f2cf7b208" providerId="AD" clId="Web-{4309DBFF-5C39-BBCD-149C-239520786658}" dt="2021-07-15T04:50:17.254" v="1326" actId="1076"/>
          <ac:picMkLst>
            <pc:docMk/>
            <pc:sldMk cId="1825374869" sldId="333"/>
            <ac:picMk id="454" creationId="{DE2E20B5-E0BB-4ADF-BA7A-6AF61DC41134}"/>
          </ac:picMkLst>
        </pc:picChg>
      </pc:sldChg>
      <pc:sldChg chg="modSp">
        <pc:chgData name="Tryputsen, Volha [JRDUS]" userId="S::vtryputs@its.jnj.com::dd4c92e7-cdfe-4183-bf89-cd4f2cf7b208" providerId="AD" clId="Web-{4309DBFF-5C39-BBCD-149C-239520786658}" dt="2021-07-15T04:56:36.074" v="1366"/>
        <pc:sldMkLst>
          <pc:docMk/>
          <pc:sldMk cId="1473351619" sldId="334"/>
        </pc:sldMkLst>
        <pc:spChg chg="mod">
          <ac:chgData name="Tryputsen, Volha [JRDUS]" userId="S::vtryputs@its.jnj.com::dd4c92e7-cdfe-4183-bf89-cd4f2cf7b208" providerId="AD" clId="Web-{4309DBFF-5C39-BBCD-149C-239520786658}" dt="2021-07-15T04:56:36.074" v="1366"/>
          <ac:spMkLst>
            <pc:docMk/>
            <pc:sldMk cId="1473351619" sldId="334"/>
            <ac:spMk id="2" creationId="{023ABC7F-C60E-43E3-B453-0FED96C42985}"/>
          </ac:spMkLst>
        </pc:spChg>
      </pc:sldChg>
      <pc:sldChg chg="modSp new del">
        <pc:chgData name="Tryputsen, Volha [JRDUS]" userId="S::vtryputs@its.jnj.com::dd4c92e7-cdfe-4183-bf89-cd4f2cf7b208" providerId="AD" clId="Web-{4309DBFF-5C39-BBCD-149C-239520786658}" dt="2021-07-15T03:15:59.050" v="194"/>
        <pc:sldMkLst>
          <pc:docMk/>
          <pc:sldMk cId="729565245" sldId="335"/>
        </pc:sldMkLst>
        <pc:spChg chg="mod">
          <ac:chgData name="Tryputsen, Volha [JRDUS]" userId="S::vtryputs@its.jnj.com::dd4c92e7-cdfe-4183-bf89-cd4f2cf7b208" providerId="AD" clId="Web-{4309DBFF-5C39-BBCD-149C-239520786658}" dt="2021-07-15T03:13:22.687" v="169" actId="20577"/>
          <ac:spMkLst>
            <pc:docMk/>
            <pc:sldMk cId="729565245" sldId="335"/>
            <ac:spMk id="2" creationId="{1782A718-9F95-414C-86DE-EF14C37C2487}"/>
          </ac:spMkLst>
        </pc:spChg>
      </pc:sldChg>
      <pc:sldChg chg="addSp delSp modSp add replId modNotes">
        <pc:chgData name="Tryputsen, Volha [JRDUS]" userId="S::vtryputs@its.jnj.com::dd4c92e7-cdfe-4183-bf89-cd4f2cf7b208" providerId="AD" clId="Web-{4309DBFF-5C39-BBCD-149C-239520786658}" dt="2021-07-15T04:57:02.872" v="1372"/>
        <pc:sldMkLst>
          <pc:docMk/>
          <pc:sldMk cId="3066653633" sldId="336"/>
        </pc:sldMkLst>
        <pc:spChg chg="mod">
          <ac:chgData name="Tryputsen, Volha [JRDUS]" userId="S::vtryputs@its.jnj.com::dd4c92e7-cdfe-4183-bf89-cd4f2cf7b208" providerId="AD" clId="Web-{4309DBFF-5C39-BBCD-149C-239520786658}" dt="2021-07-15T04:57:02.872" v="1372"/>
          <ac:spMkLst>
            <pc:docMk/>
            <pc:sldMk cId="3066653633" sldId="336"/>
            <ac:spMk id="2" creationId="{023ABC7F-C60E-43E3-B453-0FED96C42985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3:28:44.490" v="275"/>
          <ac:spMkLst>
            <pc:docMk/>
            <pc:sldMk cId="3066653633" sldId="336"/>
            <ac:spMk id="6" creationId="{8DC2A5F1-6DB0-4895-942D-5A45C3DB30D1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2:03.460" v="1194" actId="1076"/>
          <ac:spMkLst>
            <pc:docMk/>
            <pc:sldMk cId="3066653633" sldId="336"/>
            <ac:spMk id="9" creationId="{30B07001-9301-4CF0-B4EE-1E503F3D327D}"/>
          </ac:spMkLst>
        </pc:spChg>
        <pc:spChg chg="del">
          <ac:chgData name="Tryputsen, Volha [JRDUS]" userId="S::vtryputs@its.jnj.com::dd4c92e7-cdfe-4183-bf89-cd4f2cf7b208" providerId="AD" clId="Web-{4309DBFF-5C39-BBCD-149C-239520786658}" dt="2021-07-15T03:15:45.549" v="190"/>
          <ac:spMkLst>
            <pc:docMk/>
            <pc:sldMk cId="3066653633" sldId="336"/>
            <ac:spMk id="10" creationId="{E58D3366-EA2A-4525-8179-26650DC1356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2:03.460" v="1195" actId="1076"/>
          <ac:spMkLst>
            <pc:docMk/>
            <pc:sldMk cId="3066653633" sldId="336"/>
            <ac:spMk id="11" creationId="{0D7F5377-3538-4901-AD9D-55B12ABFD3D8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2:03.460" v="1196" actId="1076"/>
          <ac:spMkLst>
            <pc:docMk/>
            <pc:sldMk cId="3066653633" sldId="336"/>
            <ac:spMk id="12" creationId="{72DE8109-454F-4DF3-90EA-9B8680841136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3:29:26.053" v="300"/>
          <ac:spMkLst>
            <pc:docMk/>
            <pc:sldMk cId="3066653633" sldId="336"/>
            <ac:spMk id="13" creationId="{4385C352-52FD-4CA8-830F-801AE14BDF90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2:03.475" v="1197" actId="1076"/>
          <ac:spMkLst>
            <pc:docMk/>
            <pc:sldMk cId="3066653633" sldId="336"/>
            <ac:spMk id="14" creationId="{7D2A9786-02AA-4D34-8126-75E64E6F9853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3:09.633" v="1221" actId="1076"/>
          <ac:spMkLst>
            <pc:docMk/>
            <pc:sldMk cId="3066653633" sldId="336"/>
            <ac:spMk id="15" creationId="{E15957E3-79B3-46FB-812F-ECA6462E4F07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48:15.845" v="1283" actId="1076"/>
          <ac:spMkLst>
            <pc:docMk/>
            <pc:sldMk cId="3066653633" sldId="336"/>
            <ac:spMk id="16" creationId="{B78C430D-3607-4DFC-9781-2920F4913093}"/>
          </ac:spMkLst>
        </pc:spChg>
        <pc:picChg chg="del">
          <ac:chgData name="Tryputsen, Volha [JRDUS]" userId="S::vtryputs@its.jnj.com::dd4c92e7-cdfe-4183-bf89-cd4f2cf7b208" providerId="AD" clId="Web-{4309DBFF-5C39-BBCD-149C-239520786658}" dt="2021-07-15T03:15:37.159" v="187"/>
          <ac:picMkLst>
            <pc:docMk/>
            <pc:sldMk cId="3066653633" sldId="336"/>
            <ac:picMk id="3" creationId="{40E7CCE2-0654-4D24-89FD-BDB81643F372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4:42:03.522" v="1198" actId="1076"/>
          <ac:picMkLst>
            <pc:docMk/>
            <pc:sldMk cId="3066653633" sldId="336"/>
            <ac:picMk id="4" creationId="{6997F5A7-8AA5-4AA2-8652-ACEDE2FE63C9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4:42:03.460" v="1193" actId="1076"/>
          <ac:picMkLst>
            <pc:docMk/>
            <pc:sldMk cId="3066653633" sldId="336"/>
            <ac:picMk id="5" creationId="{1E891C01-CD99-4750-B18B-879F74BA35DE}"/>
          </ac:picMkLst>
        </pc:picChg>
      </pc:sldChg>
      <pc:sldChg chg="addSp delSp modSp add replId">
        <pc:chgData name="Tryputsen, Volha [JRDUS]" userId="S::vtryputs@its.jnj.com::dd4c92e7-cdfe-4183-bf89-cd4f2cf7b208" providerId="AD" clId="Web-{4309DBFF-5C39-BBCD-149C-239520786658}" dt="2021-07-15T04:57:07.013" v="1373"/>
        <pc:sldMkLst>
          <pc:docMk/>
          <pc:sldMk cId="3068495854" sldId="337"/>
        </pc:sldMkLst>
        <pc:spChg chg="mod">
          <ac:chgData name="Tryputsen, Volha [JRDUS]" userId="S::vtryputs@its.jnj.com::dd4c92e7-cdfe-4183-bf89-cd4f2cf7b208" providerId="AD" clId="Web-{4309DBFF-5C39-BBCD-149C-239520786658}" dt="2021-07-15T04:57:07.013" v="1373"/>
          <ac:spMkLst>
            <pc:docMk/>
            <pc:sldMk cId="3068495854" sldId="337"/>
            <ac:spMk id="2" creationId="{023ABC7F-C60E-43E3-B453-0FED96C42985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3:25:00.079" v="248"/>
          <ac:spMkLst>
            <pc:docMk/>
            <pc:sldMk cId="3068495854" sldId="337"/>
            <ac:spMk id="6" creationId="{13FEB390-C65B-400A-9DF2-39F149F073B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55:35.823" v="1362" actId="20577"/>
          <ac:spMkLst>
            <pc:docMk/>
            <pc:sldMk cId="3068495854" sldId="337"/>
            <ac:spMk id="9" creationId="{01C50DD4-ED74-41D9-A19F-A83064F1D365}"/>
          </ac:spMkLst>
        </pc:spChg>
        <pc:picChg chg="add del mod ord">
          <ac:chgData name="Tryputsen, Volha [JRDUS]" userId="S::vtryputs@its.jnj.com::dd4c92e7-cdfe-4183-bf89-cd4f2cf7b208" providerId="AD" clId="Web-{4309DBFF-5C39-BBCD-149C-239520786658}" dt="2021-07-15T03:24:50.031" v="244"/>
          <ac:picMkLst>
            <pc:docMk/>
            <pc:sldMk cId="3068495854" sldId="337"/>
            <ac:picMk id="3" creationId="{0CFC0863-CBEA-4D04-89DC-093AB433A973}"/>
          </ac:picMkLst>
        </pc:picChg>
        <pc:picChg chg="del">
          <ac:chgData name="Tryputsen, Volha [JRDUS]" userId="S::vtryputs@its.jnj.com::dd4c92e7-cdfe-4183-bf89-cd4f2cf7b208" providerId="AD" clId="Web-{4309DBFF-5C39-BBCD-149C-239520786658}" dt="2021-07-15T03:16:08.425" v="201"/>
          <ac:picMkLst>
            <pc:docMk/>
            <pc:sldMk cId="3068495854" sldId="337"/>
            <ac:picMk id="4" creationId="{6997F5A7-8AA5-4AA2-8652-ACEDE2FE63C9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3:25:35.204" v="258" actId="1076"/>
          <ac:picMkLst>
            <pc:docMk/>
            <pc:sldMk cId="3068495854" sldId="337"/>
            <ac:picMk id="10" creationId="{18DD365F-F650-4A41-8346-7A52AAA3E1D3}"/>
          </ac:picMkLst>
        </pc:picChg>
        <pc:cxnChg chg="add del mod">
          <ac:chgData name="Tryputsen, Volha [JRDUS]" userId="S::vtryputs@its.jnj.com::dd4c92e7-cdfe-4183-bf89-cd4f2cf7b208" providerId="AD" clId="Web-{4309DBFF-5C39-BBCD-149C-239520786658}" dt="2021-07-15T03:25:05.688" v="250"/>
          <ac:cxnSpMkLst>
            <pc:docMk/>
            <pc:sldMk cId="3068495854" sldId="337"/>
            <ac:cxnSpMk id="5" creationId="{F73411DE-1BC9-416E-98CC-3630ECA9DC29}"/>
          </ac:cxnSpMkLst>
        </pc:cxnChg>
      </pc:sldChg>
      <pc:sldChg chg="addSp delSp modSp add replId">
        <pc:chgData name="Tryputsen, Volha [JRDUS]" userId="S::vtryputs@its.jnj.com::dd4c92e7-cdfe-4183-bf89-cd4f2cf7b208" providerId="AD" clId="Web-{4309DBFF-5C39-BBCD-149C-239520786658}" dt="2021-07-15T04:57:11.044" v="1374"/>
        <pc:sldMkLst>
          <pc:docMk/>
          <pc:sldMk cId="4048630466" sldId="338"/>
        </pc:sldMkLst>
        <pc:spChg chg="mod">
          <ac:chgData name="Tryputsen, Volha [JRDUS]" userId="S::vtryputs@its.jnj.com::dd4c92e7-cdfe-4183-bf89-cd4f2cf7b208" providerId="AD" clId="Web-{4309DBFF-5C39-BBCD-149C-239520786658}" dt="2021-07-15T04:57:11.044" v="1374"/>
          <ac:spMkLst>
            <pc:docMk/>
            <pc:sldMk cId="4048630466" sldId="338"/>
            <ac:spMk id="2" creationId="{023ABC7F-C60E-43E3-B453-0FED96C42985}"/>
          </ac:spMkLst>
        </pc:spChg>
        <pc:spChg chg="add del">
          <ac:chgData name="Tryputsen, Volha [JRDUS]" userId="S::vtryputs@its.jnj.com::dd4c92e7-cdfe-4183-bf89-cd4f2cf7b208" providerId="AD" clId="Web-{4309DBFF-5C39-BBCD-149C-239520786658}" dt="2021-07-15T03:55:15.388" v="634"/>
          <ac:spMkLst>
            <pc:docMk/>
            <pc:sldMk cId="4048630466" sldId="338"/>
            <ac:spMk id="4" creationId="{3279F479-2D6B-421B-ABBC-9BC900CC5E90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3:58:25.846" v="679"/>
          <ac:spMkLst>
            <pc:docMk/>
            <pc:sldMk cId="4048630466" sldId="338"/>
            <ac:spMk id="5" creationId="{335EC37B-F926-4D92-BB2B-48B05C1EF45B}"/>
          </ac:spMkLst>
        </pc:spChg>
        <pc:spChg chg="mod">
          <ac:chgData name="Tryputsen, Volha [JRDUS]" userId="S::vtryputs@its.jnj.com::dd4c92e7-cdfe-4183-bf89-cd4f2cf7b208" providerId="AD" clId="Web-{4309DBFF-5C39-BBCD-149C-239520786658}" dt="2021-07-15T04:44:59.653" v="1226" actId="20577"/>
          <ac:spMkLst>
            <pc:docMk/>
            <pc:sldMk cId="4048630466" sldId="338"/>
            <ac:spMk id="10" creationId="{E58D3366-EA2A-4525-8179-26650DC13565}"/>
          </ac:spMkLst>
        </pc:spChg>
        <pc:picChg chg="mod">
          <ac:chgData name="Tryputsen, Volha [JRDUS]" userId="S::vtryputs@its.jnj.com::dd4c92e7-cdfe-4183-bf89-cd4f2cf7b208" providerId="AD" clId="Web-{4309DBFF-5C39-BBCD-149C-239520786658}" dt="2021-07-15T03:56:13.296" v="646" actId="1076"/>
          <ac:picMkLst>
            <pc:docMk/>
            <pc:sldMk cId="4048630466" sldId="338"/>
            <ac:picMk id="3" creationId="{965CB16A-E734-4160-A976-3158FD9B1CB1}"/>
          </ac:picMkLst>
        </pc:picChg>
        <pc:picChg chg="add del mod modCrop">
          <ac:chgData name="Tryputsen, Volha [JRDUS]" userId="S::vtryputs@its.jnj.com::dd4c92e7-cdfe-4183-bf89-cd4f2cf7b208" providerId="AD" clId="Web-{4309DBFF-5C39-BBCD-149C-239520786658}" dt="2021-07-15T03:58:22.689" v="678"/>
          <ac:picMkLst>
            <pc:docMk/>
            <pc:sldMk cId="4048630466" sldId="338"/>
            <ac:picMk id="6" creationId="{EEADC6A0-BAAE-402F-8B40-244E80E8EDE6}"/>
          </ac:picMkLst>
        </pc:picChg>
      </pc:sldChg>
      <pc:sldChg chg="modSp">
        <pc:chgData name="Tryputsen, Volha [JRDUS]" userId="S::vtryputs@its.jnj.com::dd4c92e7-cdfe-4183-bf89-cd4f2cf7b208" providerId="AD" clId="Web-{4309DBFF-5C39-BBCD-149C-239520786658}" dt="2021-07-15T04:57:29.857" v="1379" actId="20577"/>
        <pc:sldMkLst>
          <pc:docMk/>
          <pc:sldMk cId="2076724087" sldId="339"/>
        </pc:sldMkLst>
        <pc:spChg chg="mod">
          <ac:chgData name="Tryputsen, Volha [JRDUS]" userId="S::vtryputs@its.jnj.com::dd4c92e7-cdfe-4183-bf89-cd4f2cf7b208" providerId="AD" clId="Web-{4309DBFF-5C39-BBCD-149C-239520786658}" dt="2021-07-15T04:57:29.857" v="1379" actId="20577"/>
          <ac:spMkLst>
            <pc:docMk/>
            <pc:sldMk cId="2076724087" sldId="339"/>
            <ac:spMk id="2" creationId="{023ABC7F-C60E-43E3-B453-0FED96C42985}"/>
          </ac:spMkLst>
        </pc:spChg>
      </pc:sldChg>
      <pc:sldChg chg="addSp delSp modSp add replId">
        <pc:chgData name="Tryputsen, Volha [JRDUS]" userId="S::vtryputs@its.jnj.com::dd4c92e7-cdfe-4183-bf89-cd4f2cf7b208" providerId="AD" clId="Web-{4309DBFF-5C39-BBCD-149C-239520786658}" dt="2021-07-15T04:57:15.263" v="1375"/>
        <pc:sldMkLst>
          <pc:docMk/>
          <pc:sldMk cId="3553496774" sldId="340"/>
        </pc:sldMkLst>
        <pc:spChg chg="mod">
          <ac:chgData name="Tryputsen, Volha [JRDUS]" userId="S::vtryputs@its.jnj.com::dd4c92e7-cdfe-4183-bf89-cd4f2cf7b208" providerId="AD" clId="Web-{4309DBFF-5C39-BBCD-149C-239520786658}" dt="2021-07-15T04:57:15.263" v="1375"/>
          <ac:spMkLst>
            <pc:docMk/>
            <pc:sldMk cId="3553496774" sldId="340"/>
            <ac:spMk id="2" creationId="{023ABC7F-C60E-43E3-B453-0FED96C42985}"/>
          </ac:spMkLst>
        </pc:spChg>
        <pc:spChg chg="add del mod">
          <ac:chgData name="Tryputsen, Volha [JRDUS]" userId="S::vtryputs@its.jnj.com::dd4c92e7-cdfe-4183-bf89-cd4f2cf7b208" providerId="AD" clId="Web-{4309DBFF-5C39-BBCD-149C-239520786658}" dt="2021-07-15T04:00:31.098" v="691"/>
          <ac:spMkLst>
            <pc:docMk/>
            <pc:sldMk cId="3553496774" sldId="340"/>
            <ac:spMk id="4" creationId="{C61D2E7F-F557-4A6E-AB55-80AE886D69B2}"/>
          </ac:spMkLst>
        </pc:spChg>
        <pc:spChg chg="mod">
          <ac:chgData name="Tryputsen, Volha [JRDUS]" userId="S::vtryputs@its.jnj.com::dd4c92e7-cdfe-4183-bf89-cd4f2cf7b208" providerId="AD" clId="Web-{4309DBFF-5C39-BBCD-149C-239520786658}" dt="2021-07-15T04:45:22.028" v="1229" actId="20577"/>
          <ac:spMkLst>
            <pc:docMk/>
            <pc:sldMk cId="3553496774" sldId="340"/>
            <ac:spMk id="10" creationId="{E58D3366-EA2A-4525-8179-26650DC13565}"/>
          </ac:spMkLst>
        </pc:spChg>
      </pc:sldChg>
      <pc:sldChg chg="addSp modSp add replId">
        <pc:chgData name="Tryputsen, Volha [JRDUS]" userId="S::vtryputs@its.jnj.com::dd4c92e7-cdfe-4183-bf89-cd4f2cf7b208" providerId="AD" clId="Web-{4309DBFF-5C39-BBCD-149C-239520786658}" dt="2021-07-15T04:56:59.106" v="1371"/>
        <pc:sldMkLst>
          <pc:docMk/>
          <pc:sldMk cId="3767155094" sldId="341"/>
        </pc:sldMkLst>
        <pc:spChg chg="mod">
          <ac:chgData name="Tryputsen, Volha [JRDUS]" userId="S::vtryputs@its.jnj.com::dd4c92e7-cdfe-4183-bf89-cd4f2cf7b208" providerId="AD" clId="Web-{4309DBFF-5C39-BBCD-149C-239520786658}" dt="2021-07-15T04:56:59.106" v="1371"/>
          <ac:spMkLst>
            <pc:docMk/>
            <pc:sldMk cId="3767155094" sldId="341"/>
            <ac:spMk id="2" creationId="{023ABC7F-C60E-43E3-B453-0FED96C42985}"/>
          </ac:spMkLst>
        </pc:spChg>
        <pc:spChg chg="mod">
          <ac:chgData name="Tryputsen, Volha [JRDUS]" userId="S::vtryputs@its.jnj.com::dd4c92e7-cdfe-4183-bf89-cd4f2cf7b208" providerId="AD" clId="Web-{4309DBFF-5C39-BBCD-149C-239520786658}" dt="2021-07-15T04:14:20.837" v="776" actId="1076"/>
          <ac:spMkLst>
            <pc:docMk/>
            <pc:sldMk cId="3767155094" sldId="341"/>
            <ac:spMk id="10" creationId="{E58D3366-EA2A-4525-8179-26650DC13565}"/>
          </ac:spMkLst>
        </pc:spChg>
        <pc:spChg chg="add">
          <ac:chgData name="Tryputsen, Volha [JRDUS]" userId="S::vtryputs@its.jnj.com::dd4c92e7-cdfe-4183-bf89-cd4f2cf7b208" providerId="AD" clId="Web-{4309DBFF-5C39-BBCD-149C-239520786658}" dt="2021-07-15T04:41:42.490" v="1183"/>
          <ac:spMkLst>
            <pc:docMk/>
            <pc:sldMk cId="3767155094" sldId="341"/>
            <ac:spMk id="13" creationId="{237088E7-1437-4CA2-8B07-960F39EB3337}"/>
          </ac:spMkLst>
        </pc:spChg>
        <pc:spChg chg="add">
          <ac:chgData name="Tryputsen, Volha [JRDUS]" userId="S::vtryputs@its.jnj.com::dd4c92e7-cdfe-4183-bf89-cd4f2cf7b208" providerId="AD" clId="Web-{4309DBFF-5C39-BBCD-149C-239520786658}" dt="2021-07-15T04:41:42.506" v="1184"/>
          <ac:spMkLst>
            <pc:docMk/>
            <pc:sldMk cId="3767155094" sldId="341"/>
            <ac:spMk id="21" creationId="{2E68387A-468C-47F3-891F-B7665732E4BA}"/>
          </ac:spMkLst>
        </pc:spChg>
        <pc:picChg chg="add mod">
          <ac:chgData name="Tryputsen, Volha [JRDUS]" userId="S::vtryputs@its.jnj.com::dd4c92e7-cdfe-4183-bf89-cd4f2cf7b208" providerId="AD" clId="Web-{4309DBFF-5C39-BBCD-149C-239520786658}" dt="2021-07-15T04:47:14.375" v="1271" actId="1076"/>
          <ac:picMkLst>
            <pc:docMk/>
            <pc:sldMk cId="3767155094" sldId="341"/>
            <ac:picMk id="9" creationId="{D3D8B1E8-A726-49FB-8807-5EE763891C17}"/>
          </ac:picMkLst>
        </pc:picChg>
        <pc:cxnChg chg="add">
          <ac:chgData name="Tryputsen, Volha [JRDUS]" userId="S::vtryputs@its.jnj.com::dd4c92e7-cdfe-4183-bf89-cd4f2cf7b208" providerId="AD" clId="Web-{4309DBFF-5C39-BBCD-149C-239520786658}" dt="2021-07-15T04:41:42.475" v="1181"/>
          <ac:cxnSpMkLst>
            <pc:docMk/>
            <pc:sldMk cId="3767155094" sldId="341"/>
            <ac:cxnSpMk id="11" creationId="{835215D9-B5E6-4076-83A6-170F96AE100C}"/>
          </ac:cxnSpMkLst>
        </pc:cxnChg>
        <pc:cxnChg chg="add">
          <ac:chgData name="Tryputsen, Volha [JRDUS]" userId="S::vtryputs@its.jnj.com::dd4c92e7-cdfe-4183-bf89-cd4f2cf7b208" providerId="AD" clId="Web-{4309DBFF-5C39-BBCD-149C-239520786658}" dt="2021-07-15T04:41:42.475" v="1182"/>
          <ac:cxnSpMkLst>
            <pc:docMk/>
            <pc:sldMk cId="3767155094" sldId="341"/>
            <ac:cxnSpMk id="12" creationId="{B8BA125B-EA3C-4834-912B-8091FA5BB8E1}"/>
          </ac:cxnSpMkLst>
        </pc:cxnChg>
      </pc:sldChg>
      <pc:sldChg chg="modSp">
        <pc:chgData name="Tryputsen, Volha [JRDUS]" userId="S::vtryputs@its.jnj.com::dd4c92e7-cdfe-4183-bf89-cd4f2cf7b208" providerId="AD" clId="Web-{4309DBFF-5C39-BBCD-149C-239520786658}" dt="2021-07-15T04:57:40.091" v="1381"/>
        <pc:sldMkLst>
          <pc:docMk/>
          <pc:sldMk cId="1057802884" sldId="342"/>
        </pc:sldMkLst>
        <pc:spChg chg="mod">
          <ac:chgData name="Tryputsen, Volha [JRDUS]" userId="S::vtryputs@its.jnj.com::dd4c92e7-cdfe-4183-bf89-cd4f2cf7b208" providerId="AD" clId="Web-{4309DBFF-5C39-BBCD-149C-239520786658}" dt="2021-07-15T04:57:40.091" v="1381"/>
          <ac:spMkLst>
            <pc:docMk/>
            <pc:sldMk cId="1057802884" sldId="342"/>
            <ac:spMk id="2" creationId="{023ABC7F-C60E-43E3-B453-0FED96C42985}"/>
          </ac:spMkLst>
        </pc:spChg>
      </pc:sldChg>
      <pc:sldChg chg="add del replId">
        <pc:chgData name="Tryputsen, Volha [JRDUS]" userId="S::vtryputs@its.jnj.com::dd4c92e7-cdfe-4183-bf89-cd4f2cf7b208" providerId="AD" clId="Web-{4309DBFF-5C39-BBCD-149C-239520786658}" dt="2021-07-15T04:37:45.970" v="1140"/>
        <pc:sldMkLst>
          <pc:docMk/>
          <pc:sldMk cId="1913975809" sldId="343"/>
        </pc:sldMkLst>
      </pc:sldChg>
      <pc:sldChg chg="addSp delSp modSp add replId">
        <pc:chgData name="Tryputsen, Volha [JRDUS]" userId="S::vtryputs@its.jnj.com::dd4c92e7-cdfe-4183-bf89-cd4f2cf7b208" providerId="AD" clId="Web-{4309DBFF-5C39-BBCD-149C-239520786658}" dt="2021-07-15T04:56:43.950" v="1368"/>
        <pc:sldMkLst>
          <pc:docMk/>
          <pc:sldMk cId="3449743189" sldId="343"/>
        </pc:sldMkLst>
        <pc:spChg chg="del">
          <ac:chgData name="Tryputsen, Volha [JRDUS]" userId="S::vtryputs@its.jnj.com::dd4c92e7-cdfe-4183-bf89-cd4f2cf7b208" providerId="AD" clId="Web-{4309DBFF-5C39-BBCD-149C-239520786658}" dt="2021-07-15T04:52:44.632" v="1330"/>
          <ac:spMkLst>
            <pc:docMk/>
            <pc:sldMk cId="3449743189" sldId="343"/>
            <ac:spMk id="2" creationId="{023ABC7F-C60E-43E3-B453-0FED96C42985}"/>
          </ac:spMkLst>
        </pc:spChg>
        <pc:spChg chg="add mod">
          <ac:chgData name="Tryputsen, Volha [JRDUS]" userId="S::vtryputs@its.jnj.com::dd4c92e7-cdfe-4183-bf89-cd4f2cf7b208" providerId="AD" clId="Web-{4309DBFF-5C39-BBCD-149C-239520786658}" dt="2021-07-15T04:56:43.950" v="1368"/>
          <ac:spMkLst>
            <pc:docMk/>
            <pc:sldMk cId="3449743189" sldId="343"/>
            <ac:spMk id="5" creationId="{136F404B-FEA2-4E46-AF4E-C8EA233CEF4E}"/>
          </ac:spMkLst>
        </pc:spChg>
        <pc:picChg chg="add del mod">
          <ac:chgData name="Tryputsen, Volha [JRDUS]" userId="S::vtryputs@its.jnj.com::dd4c92e7-cdfe-4183-bf89-cd4f2cf7b208" providerId="AD" clId="Web-{4309DBFF-5C39-BBCD-149C-239520786658}" dt="2021-07-15T04:52:47.663" v="1331"/>
          <ac:picMkLst>
            <pc:docMk/>
            <pc:sldMk cId="3449743189" sldId="343"/>
            <ac:picMk id="3" creationId="{7E3495F5-BCBC-48F3-9DB2-8C65DA315B62}"/>
          </ac:picMkLst>
        </pc:picChg>
        <pc:picChg chg="add del mod">
          <ac:chgData name="Tryputsen, Volha [JRDUS]" userId="S::vtryputs@its.jnj.com::dd4c92e7-cdfe-4183-bf89-cd4f2cf7b208" providerId="AD" clId="Web-{4309DBFF-5C39-BBCD-149C-239520786658}" dt="2021-07-15T04:52:52.616" v="1333"/>
          <ac:picMkLst>
            <pc:docMk/>
            <pc:sldMk cId="3449743189" sldId="343"/>
            <ac:picMk id="6" creationId="{A198B356-6B2F-4865-A92F-FA92ACA63137}"/>
          </ac:picMkLst>
        </pc:picChg>
        <pc:picChg chg="add mod">
          <ac:chgData name="Tryputsen, Volha [JRDUS]" userId="S::vtryputs@its.jnj.com::dd4c92e7-cdfe-4183-bf89-cd4f2cf7b208" providerId="AD" clId="Web-{4309DBFF-5C39-BBCD-149C-239520786658}" dt="2021-07-15T04:53:07.617" v="1337" actId="14100"/>
          <ac:picMkLst>
            <pc:docMk/>
            <pc:sldMk cId="3449743189" sldId="343"/>
            <ac:picMk id="9" creationId="{90A09B4A-F38C-4368-8407-65810DD1D09B}"/>
          </ac:picMkLst>
        </pc:picChg>
        <pc:picChg chg="del">
          <ac:chgData name="Tryputsen, Volha [JRDUS]" userId="S::vtryputs@its.jnj.com::dd4c92e7-cdfe-4183-bf89-cd4f2cf7b208" providerId="AD" clId="Web-{4309DBFF-5C39-BBCD-149C-239520786658}" dt="2021-07-15T04:52:20.350" v="1328"/>
          <ac:picMkLst>
            <pc:docMk/>
            <pc:sldMk cId="3449743189" sldId="343"/>
            <ac:picMk id="2050" creationId="{E1A11CEB-79A9-4B98-B492-C97D54D293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4D722-3A81-45FD-8F2F-BB258723DC4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210E-230C-4713-B908-84B3BABD6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4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5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 </a:t>
            </a:r>
            <a:r>
              <a:rPr lang="en-US" b="1" err="1"/>
              <a:t>qq</a:t>
            </a:r>
            <a:r>
              <a:rPr lang="en-US" b="1"/>
              <a:t>-plot</a:t>
            </a:r>
            <a:r>
              <a:rPr lang="en-US"/>
              <a:t> is a </a:t>
            </a:r>
            <a:r>
              <a:rPr lang="en-US" b="1"/>
              <a:t>plot</a:t>
            </a:r>
            <a:r>
              <a:rPr lang="en-US"/>
              <a:t> of the quantiles of the first data set against the quantiles of the second data set. By a quantile, we mean the fraction (or percent) of points below the given value. That is, the 0.3 (or 30%) quantile is the point at which 30% percent of the data fall below and 70% fall above that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98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3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97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2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21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50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3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7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8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9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45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8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60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3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05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6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7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5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4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5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5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B210E-230C-4713-B908-84B3BABD6E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1EDC-CEBF-4B5E-82BC-561ABD92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84E1F-988D-44CB-9CA8-4425ABC5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B751-083C-4E32-A54D-EA7D53A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60A3-B09B-4472-B61A-D5E8542A9558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8ECB5-AC30-4FAC-8B23-393B5AEC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88B0-0098-49EF-A641-C92C35DA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E013-D12A-4BF0-BC19-C09CB35C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C2270-9217-47A8-9319-7E02AD0D5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26AC-D62C-400F-8421-9C5E2521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9713-1282-4D08-AE67-BF98BAF8D6E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C72D-834B-4BF8-86FA-4272C64B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06A2-3212-442D-B604-65E45851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CE785-AFB6-4DAE-9C6D-B668A40BB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84057-F61A-4F6A-A0AB-6B11A448F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B49F-BBE5-4DB2-AB3C-853E24E4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5436-1B3A-4BF3-B3F3-65A1325766B8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590D4-99C4-4E5C-AA2A-87C89CDF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A3B83-CB07-4D77-B292-DD05EEE0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4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1D7B-570F-4BC5-BEE2-41DF1D0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FBEE-58C7-4287-85A2-0B7150A0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7B8F-0DAF-4AFD-94B8-2CD7E54F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EDE9-75D4-4593-BCF8-FFE49B52F1C7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099B-2BF4-4C5F-A420-2C7E1E9A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31FF-2FAA-4418-992A-315502AE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F8FB-C6BA-42BA-B757-0600D8F5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25AA-57C0-499A-9C88-17DDF1E5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47905-75AD-48E4-A7A3-795FE7B1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7A85-F234-4A4B-B8A7-536EECCF008C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847C-BE95-48AB-B27A-F448B57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2F26-0DF6-4034-A4CF-6493FCBA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F21-E251-41A4-A4B8-78462667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461C9-C5FE-45DD-B6CD-F080A444A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3E0BC-8696-4684-8EBA-696A707E8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4C088-303B-445F-9629-778BA7D7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D0EE-7546-4F5E-BFDA-7439BF72C30D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C7944-09A0-462F-9125-03CC51C7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D55E-3618-4BAA-BFE8-43DF05A5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FA1F-A4D8-4623-9A5E-0963B5D1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0693-EA69-4EA7-B106-964A8A50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CF9DD-43F3-455E-897A-5AE96F31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A5B43-10FB-4329-B6C6-4B9A742E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A6F0A-A153-4FF2-809D-B46089213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7E31B-A39C-4263-A367-B7C18621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B88-E5E9-44D1-94E2-955AA92EED62}" type="datetime1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644A2-A05A-4812-AB58-793899D2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C70E-A629-4AFA-AA72-54B1B694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D28-791B-44C4-BB54-30BB121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0E62-8433-402C-9D51-2A86D3DB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1ADE-9E49-43F5-AFE5-47E492A89F6A}" type="datetime1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9412-6024-4277-8A84-285BE71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19A63-D2ED-4388-8598-A77F8A36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2ED00-F7C5-44FC-9E8F-C999E7EE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4B28-867D-4DE2-8460-D8E4D1C93F36}" type="datetime1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5F18A-8D0B-4D25-A7F6-CA018169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60A4-E5F5-4DDE-9540-B6BE6B65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51C3-F85C-4113-9CDD-99023B78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4E0-F43A-46A0-A2AB-16545123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FF5C2-014E-4759-96DE-34A077863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CDC4A-9E02-46CB-9C1A-E45873E0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0F3-CB7C-422C-836E-C31C0BDD9CE4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12D9-3D84-40EF-99E8-2D93CB88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9633C-92B7-459F-BBD3-7A5B4474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4CB0-B92B-4F89-B1DD-F465CB2D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334DE-71A9-44DA-8675-73474E804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90556-6178-4C76-87A3-B218F5E89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97A0-22E2-4650-A09A-82AFB7DB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25996-D4F4-4CE6-8F5F-655D613683A5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9FFF7-24F0-4A34-9548-ED901AA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1DCC7-DD23-4BDE-88D8-A56F77A6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ADE3F-9A70-490B-9C15-0A43F6D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8198D-A038-4852-BE45-49051E0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4EBCA-CD45-4FE4-B91C-3CEF438CA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1FD96-9ACE-4CEE-997B-546FF2511821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2477-D2BF-45EC-BD78-8A54A20EA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A3E0-6A59-4CD0-A5F8-2D4C3AF9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C481-CA34-48E5-A848-A1E11BF41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Excel_Worksheet1.xls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learning.com/" TargetMode="Externa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D3F40-420C-4C85-959E-F81B33E4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84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271B2-100A-4185-B80E-4E1853340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ABI Summer 2021</a:t>
            </a:r>
            <a:br>
              <a:rPr lang="en-US"/>
            </a:br>
            <a:r>
              <a:rPr lang="en-US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66BE6-2BEC-4D30-8A42-2E223438B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/>
              <a:t>Guest Session 4</a:t>
            </a:r>
          </a:p>
          <a:p>
            <a:pPr algn="r"/>
            <a:r>
              <a:rPr lang="en-US"/>
              <a:t>Javier Cabrera*, Volha Tryputsen** &amp; Davit Sargsyan**</a:t>
            </a:r>
          </a:p>
          <a:p>
            <a:pPr algn="r"/>
            <a:r>
              <a:rPr lang="en-US"/>
              <a:t>July 15,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FF8C5-BE74-4C18-902D-12201AC1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2" y="6021269"/>
            <a:ext cx="1782341" cy="579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97B10-A598-4F48-9ACA-B1BC988D6172}"/>
              </a:ext>
            </a:extLst>
          </p:cNvPr>
          <p:cNvSpPr txBox="1"/>
          <p:nvPr/>
        </p:nvSpPr>
        <p:spPr>
          <a:xfrm>
            <a:off x="6216073" y="5954322"/>
            <a:ext cx="591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(*)Rutgers, the State University of New Jersey</a:t>
            </a:r>
          </a:p>
          <a:p>
            <a:r>
              <a:rPr lang="en-US"/>
              <a:t>(**)Janssen Pharmaceutical Research and Development (J&amp;J)</a:t>
            </a:r>
          </a:p>
        </p:txBody>
      </p:sp>
    </p:spTree>
    <p:extLst>
      <p:ext uri="{BB962C8B-B14F-4D97-AF65-F5344CB8AC3E}">
        <p14:creationId xmlns:p14="http://schemas.microsoft.com/office/powerpoint/2010/main" val="161047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(1) Model Diagnostics: residuals vs fitted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0E7CCE2-0654-4D24-89FD-BDB81643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86" y="1699381"/>
            <a:ext cx="6066971" cy="4511523"/>
          </a:xfrm>
          <a:prstGeom prst="rect">
            <a:avLst/>
          </a:prstGeom>
        </p:spPr>
      </p:pic>
      <p:pic>
        <p:nvPicPr>
          <p:cNvPr id="4" name="Graphic 5" descr="Checkmark with solid fill">
            <a:extLst>
              <a:ext uri="{FF2B5EF4-FFF2-40B4-BE49-F238E27FC236}">
                <a16:creationId xmlns:a16="http://schemas.microsoft.com/office/drawing/2014/main" id="{DF129B86-9B28-4818-AF24-31C7DCAC9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3772" y="1607457"/>
            <a:ext cx="595086" cy="595086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63A3EAA6-0391-4086-B759-D408B8DCF09B}"/>
              </a:ext>
            </a:extLst>
          </p:cNvPr>
          <p:cNvSpPr/>
          <p:nvPr/>
        </p:nvSpPr>
        <p:spPr>
          <a:xfrm>
            <a:off x="4170589" y="1699533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1E1638BD-6FDE-433C-8973-894E159A67D0}"/>
              </a:ext>
            </a:extLst>
          </p:cNvPr>
          <p:cNvSpPr/>
          <p:nvPr/>
        </p:nvSpPr>
        <p:spPr>
          <a:xfrm>
            <a:off x="6093732" y="1648733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F13B9B4-ABD1-4F36-A726-6768B94C47B1}"/>
              </a:ext>
            </a:extLst>
          </p:cNvPr>
          <p:cNvSpPr/>
          <p:nvPr/>
        </p:nvSpPr>
        <p:spPr>
          <a:xfrm>
            <a:off x="1935389" y="3854904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AC71A99-C322-4733-B3C6-345EA1EEC612}"/>
              </a:ext>
            </a:extLst>
          </p:cNvPr>
          <p:cNvSpPr/>
          <p:nvPr/>
        </p:nvSpPr>
        <p:spPr>
          <a:xfrm>
            <a:off x="3996417" y="3898447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B612A71-7EB0-4D5E-A535-D704DA8FB2F6}"/>
              </a:ext>
            </a:extLst>
          </p:cNvPr>
          <p:cNvSpPr/>
          <p:nvPr/>
        </p:nvSpPr>
        <p:spPr>
          <a:xfrm>
            <a:off x="5999389" y="3898447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EAEC3-A587-4183-8231-885411FB9FBB}"/>
              </a:ext>
            </a:extLst>
          </p:cNvPr>
          <p:cNvSpPr txBox="1"/>
          <p:nvPr/>
        </p:nvSpPr>
        <p:spPr>
          <a:xfrm>
            <a:off x="8469086" y="3156857"/>
            <a:ext cx="332377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! If residuals are scattered randomly around 0 with uniform variation, it indicates that the data fit a linear mode!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04CEE-BF62-42DE-ACCA-9AD3EA4C7500}"/>
              </a:ext>
            </a:extLst>
          </p:cNvPr>
          <p:cNvCxnSpPr/>
          <p:nvPr/>
        </p:nvCxnSpPr>
        <p:spPr>
          <a:xfrm flipH="1" flipV="1">
            <a:off x="1342572" y="1259116"/>
            <a:ext cx="14514" cy="4746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B54B53-7F68-4AF8-A81D-B1CCCD90773A}"/>
              </a:ext>
            </a:extLst>
          </p:cNvPr>
          <p:cNvCxnSpPr>
            <a:cxnSpLocks/>
          </p:cNvCxnSpPr>
          <p:nvPr/>
        </p:nvCxnSpPr>
        <p:spPr>
          <a:xfrm flipV="1">
            <a:off x="2039257" y="6520543"/>
            <a:ext cx="6574971" cy="1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FDE9B4-2EFE-4D17-8CE8-5A05D45A8F70}"/>
              </a:ext>
            </a:extLst>
          </p:cNvPr>
          <p:cNvSpPr txBox="1"/>
          <p:nvPr/>
        </p:nvSpPr>
        <p:spPr>
          <a:xfrm>
            <a:off x="186418" y="1187904"/>
            <a:ext cx="1458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Residuals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4FF3D-F15A-4B4B-BE0E-30848A4216D1}"/>
              </a:ext>
            </a:extLst>
          </p:cNvPr>
          <p:cNvSpPr txBox="1"/>
          <p:nvPr/>
        </p:nvSpPr>
        <p:spPr>
          <a:xfrm>
            <a:off x="7833178" y="6483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Fitted</a:t>
            </a:r>
          </a:p>
        </p:txBody>
      </p:sp>
    </p:spTree>
    <p:extLst>
      <p:ext uri="{BB962C8B-B14F-4D97-AF65-F5344CB8AC3E}">
        <p14:creationId xmlns:p14="http://schemas.microsoft.com/office/powerpoint/2010/main" val="110341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(1) Model Diagnostics: residuals vs fitted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8524686" y="4326929"/>
            <a:ext cx="355859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i="1"/>
              <a:t>“Don’t stop building your model until residuals show no pattern”</a:t>
            </a:r>
            <a:r>
              <a:rPr lang="en-US" sz="2000"/>
              <a:t> </a:t>
            </a:r>
          </a:p>
          <a:p>
            <a:r>
              <a:rPr lang="en-US" sz="2000"/>
              <a:t>-John Tukey</a:t>
            </a:r>
            <a:endParaRPr lang="en-US" sz="2000">
              <a:cs typeface="Calibri"/>
            </a:endParaRP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0E7CCE2-0654-4D24-89FD-BDB81643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086" y="1699381"/>
            <a:ext cx="6066971" cy="4511523"/>
          </a:xfrm>
          <a:prstGeom prst="rect">
            <a:avLst/>
          </a:prstGeom>
        </p:spPr>
      </p:pic>
      <p:pic>
        <p:nvPicPr>
          <p:cNvPr id="4" name="Graphic 5" descr="Checkmark with solid fill">
            <a:extLst>
              <a:ext uri="{FF2B5EF4-FFF2-40B4-BE49-F238E27FC236}">
                <a16:creationId xmlns:a16="http://schemas.microsoft.com/office/drawing/2014/main" id="{DF129B86-9B28-4818-AF24-31C7DCAC9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3772" y="1607457"/>
            <a:ext cx="595086" cy="595086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63A3EAA6-0391-4086-B759-D408B8DCF09B}"/>
              </a:ext>
            </a:extLst>
          </p:cNvPr>
          <p:cNvSpPr/>
          <p:nvPr/>
        </p:nvSpPr>
        <p:spPr>
          <a:xfrm>
            <a:off x="4170589" y="1699533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1E1638BD-6FDE-433C-8973-894E159A67D0}"/>
              </a:ext>
            </a:extLst>
          </p:cNvPr>
          <p:cNvSpPr/>
          <p:nvPr/>
        </p:nvSpPr>
        <p:spPr>
          <a:xfrm>
            <a:off x="6093732" y="1648733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F13B9B4-ABD1-4F36-A726-6768B94C47B1}"/>
              </a:ext>
            </a:extLst>
          </p:cNvPr>
          <p:cNvSpPr/>
          <p:nvPr/>
        </p:nvSpPr>
        <p:spPr>
          <a:xfrm>
            <a:off x="1935389" y="3854904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AC71A99-C322-4733-B3C6-345EA1EEC612}"/>
              </a:ext>
            </a:extLst>
          </p:cNvPr>
          <p:cNvSpPr/>
          <p:nvPr/>
        </p:nvSpPr>
        <p:spPr>
          <a:xfrm>
            <a:off x="3996417" y="3898447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B612A71-7EB0-4D5E-A535-D704DA8FB2F6}"/>
              </a:ext>
            </a:extLst>
          </p:cNvPr>
          <p:cNvSpPr/>
          <p:nvPr/>
        </p:nvSpPr>
        <p:spPr>
          <a:xfrm>
            <a:off x="5999389" y="3898447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3D8B1E8-A726-49FB-8807-5EE763891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049" y="2210706"/>
            <a:ext cx="1645557" cy="20011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5215D9-B5E6-4076-83A6-170F96AE100C}"/>
              </a:ext>
            </a:extLst>
          </p:cNvPr>
          <p:cNvCxnSpPr/>
          <p:nvPr/>
        </p:nvCxnSpPr>
        <p:spPr>
          <a:xfrm flipH="1" flipV="1">
            <a:off x="1342572" y="1259116"/>
            <a:ext cx="14514" cy="4746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BA125B-EA3C-4834-912B-8091FA5BB8E1}"/>
              </a:ext>
            </a:extLst>
          </p:cNvPr>
          <p:cNvCxnSpPr>
            <a:cxnSpLocks/>
          </p:cNvCxnSpPr>
          <p:nvPr/>
        </p:nvCxnSpPr>
        <p:spPr>
          <a:xfrm flipV="1">
            <a:off x="2039257" y="6520543"/>
            <a:ext cx="6574971" cy="1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7088E7-1437-4CA2-8B07-960F39EB3337}"/>
              </a:ext>
            </a:extLst>
          </p:cNvPr>
          <p:cNvSpPr txBox="1"/>
          <p:nvPr/>
        </p:nvSpPr>
        <p:spPr>
          <a:xfrm>
            <a:off x="186418" y="1187904"/>
            <a:ext cx="1458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Residuals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8387A-468C-47F3-891F-B7665732E4BA}"/>
              </a:ext>
            </a:extLst>
          </p:cNvPr>
          <p:cNvSpPr txBox="1"/>
          <p:nvPr/>
        </p:nvSpPr>
        <p:spPr>
          <a:xfrm>
            <a:off x="7833178" y="6483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Fitted</a:t>
            </a:r>
          </a:p>
        </p:txBody>
      </p:sp>
    </p:spTree>
    <p:extLst>
      <p:ext uri="{BB962C8B-B14F-4D97-AF65-F5344CB8AC3E}">
        <p14:creationId xmlns:p14="http://schemas.microsoft.com/office/powerpoint/2010/main" val="37671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(1) Model Diagnostics: normality of residuals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997F5A7-8AA5-4AA2-8652-ACEDE2FE6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143" y="1664122"/>
            <a:ext cx="5892799" cy="4545758"/>
          </a:xfrm>
          <a:prstGeom prst="rect">
            <a:avLst/>
          </a:prstGeom>
        </p:spPr>
      </p:pic>
      <p:pic>
        <p:nvPicPr>
          <p:cNvPr id="5" name="Graphic 5" descr="Checkmark with solid fill">
            <a:extLst>
              <a:ext uri="{FF2B5EF4-FFF2-40B4-BE49-F238E27FC236}">
                <a16:creationId xmlns:a16="http://schemas.microsoft.com/office/drawing/2014/main" id="{1E891C01-CD99-4750-B18B-879F74BA3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2458" y="1955800"/>
            <a:ext cx="595086" cy="595086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30B07001-9301-4CF0-B4EE-1E503F3D327D}"/>
              </a:ext>
            </a:extLst>
          </p:cNvPr>
          <p:cNvSpPr/>
          <p:nvPr/>
        </p:nvSpPr>
        <p:spPr>
          <a:xfrm>
            <a:off x="4127046" y="1880961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D7F5377-3538-4901-AD9D-55B12ABFD3D8}"/>
              </a:ext>
            </a:extLst>
          </p:cNvPr>
          <p:cNvSpPr/>
          <p:nvPr/>
        </p:nvSpPr>
        <p:spPr>
          <a:xfrm>
            <a:off x="6013902" y="1808388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2DE8109-454F-4DF3-90EA-9B8680841136}"/>
              </a:ext>
            </a:extLst>
          </p:cNvPr>
          <p:cNvSpPr/>
          <p:nvPr/>
        </p:nvSpPr>
        <p:spPr>
          <a:xfrm>
            <a:off x="4185103" y="4152446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7D2A9786-02AA-4D34-8126-75E64E6F9853}"/>
              </a:ext>
            </a:extLst>
          </p:cNvPr>
          <p:cNvSpPr/>
          <p:nvPr/>
        </p:nvSpPr>
        <p:spPr>
          <a:xfrm>
            <a:off x="2066017" y="4152446"/>
            <a:ext cx="624115" cy="740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957E3-79B3-46FB-812F-ECA6462E4F07}"/>
              </a:ext>
            </a:extLst>
          </p:cNvPr>
          <p:cNvSpPr txBox="1"/>
          <p:nvPr/>
        </p:nvSpPr>
        <p:spPr>
          <a:xfrm>
            <a:off x="8222344" y="3156857"/>
            <a:ext cx="35269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! The line on the plot is straight, supporting the assumption of normally distributed residuals!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8C430D-3607-4DFC-9781-2920F4913093}"/>
              </a:ext>
            </a:extLst>
          </p:cNvPr>
          <p:cNvSpPr txBox="1"/>
          <p:nvPr/>
        </p:nvSpPr>
        <p:spPr>
          <a:xfrm>
            <a:off x="1923143" y="13425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qq</a:t>
            </a:r>
            <a:r>
              <a:rPr lang="en-US"/>
              <a:t>-plot of residuals</a:t>
            </a:r>
            <a:endParaRPr lang="en-US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665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(1) Model Diagnostics: outliers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C50DD4-ED74-41D9-A19F-A83064F1D365}"/>
              </a:ext>
            </a:extLst>
          </p:cNvPr>
          <p:cNvSpPr txBox="1"/>
          <p:nvPr/>
        </p:nvSpPr>
        <p:spPr>
          <a:xfrm>
            <a:off x="6867979" y="1889579"/>
            <a:ext cx="448491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An </a:t>
            </a:r>
            <a:r>
              <a:rPr lang="en-US" sz="2400" b="1">
                <a:solidFill>
                  <a:srgbClr val="FF0000"/>
                </a:solidFill>
                <a:ea typeface="+mn-lt"/>
                <a:cs typeface="+mn-lt"/>
              </a:rPr>
              <a:t>outlier</a:t>
            </a:r>
            <a:r>
              <a:rPr lang="en-US" sz="2400">
                <a:ea typeface="+mn-lt"/>
                <a:cs typeface="+mn-lt"/>
              </a:rPr>
              <a:t> is an observation that has a large </a:t>
            </a:r>
            <a:r>
              <a:rPr lang="en-US" sz="2400" b="1">
                <a:ea typeface="+mn-lt"/>
                <a:cs typeface="+mn-lt"/>
              </a:rPr>
              <a:t>residual</a:t>
            </a:r>
            <a:r>
              <a:rPr lang="en-US" sz="2400">
                <a:ea typeface="+mn-lt"/>
                <a:cs typeface="+mn-lt"/>
              </a:rPr>
              <a:t>. In other words, </a:t>
            </a:r>
            <a:r>
              <a:rPr lang="en-US" sz="2400" b="1">
                <a:ea typeface="+mn-lt"/>
                <a:cs typeface="+mn-lt"/>
              </a:rPr>
              <a:t>the</a:t>
            </a:r>
            <a:r>
              <a:rPr lang="en-US" sz="2400">
                <a:ea typeface="+mn-lt"/>
                <a:cs typeface="+mn-lt"/>
              </a:rPr>
              <a:t> observed value for </a:t>
            </a:r>
            <a:r>
              <a:rPr lang="en-US" sz="2400" b="1">
                <a:ea typeface="+mn-lt"/>
                <a:cs typeface="+mn-lt"/>
              </a:rPr>
              <a:t>the</a:t>
            </a:r>
            <a:r>
              <a:rPr lang="en-US" sz="2400">
                <a:ea typeface="+mn-lt"/>
                <a:cs typeface="+mn-lt"/>
              </a:rPr>
              <a:t> point is very different from that predicted by </a:t>
            </a:r>
            <a:r>
              <a:rPr lang="en-US" sz="2400" b="1">
                <a:ea typeface="+mn-lt"/>
                <a:cs typeface="+mn-lt"/>
              </a:rPr>
              <a:t>the regression model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Q: What to do when data has outliers?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A: Use </a:t>
            </a:r>
            <a:r>
              <a:rPr lang="en-US" sz="2400" b="1" u="sng">
                <a:cs typeface="Calibri"/>
              </a:rPr>
              <a:t>robust regression</a:t>
            </a:r>
            <a:r>
              <a:rPr lang="en-US" sz="2400">
                <a:cs typeface="Calibri"/>
              </a:rPr>
              <a:t>!</a:t>
            </a:r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18DD365F-F650-4A41-8346-7A52AAA3E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" y="1890041"/>
            <a:ext cx="5863769" cy="40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(2) Model Performance: Goodness of Fit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642256" y="1498836"/>
            <a:ext cx="5166362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How well you can predict a future dataset?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R-squared is displayed in the summary(</a:t>
            </a:r>
            <a:r>
              <a:rPr lang="en-US" sz="2400" err="1"/>
              <a:t>lm</a:t>
            </a:r>
            <a:r>
              <a:rPr lang="en-US" sz="2400"/>
              <a:t>(</a:t>
            </a:r>
            <a:r>
              <a:rPr lang="en-US" sz="2400" err="1"/>
              <a:t>y~x</a:t>
            </a:r>
            <a:r>
              <a:rPr lang="en-US" sz="2400"/>
              <a:t>))</a:t>
            </a:r>
            <a:endParaRPr lang="en-US" sz="2400"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Look at the plot of predicted values vs. observed 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R-squared = correlation(predicted vs. observed)^2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/>
              <a:t>NOTE: even if R-squared is low but the slope is significant, model can still be very useful to establish a relationship</a:t>
            </a:r>
            <a:endParaRPr lang="en-US" sz="2400" i="1">
              <a:cs typeface="Calibri"/>
            </a:endParaRP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5CB16A-E734-4160-A976-3158FD9B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43" y="1944831"/>
            <a:ext cx="6103257" cy="33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(2) Model Performance: Goodness of Fit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642256" y="1498836"/>
            <a:ext cx="5166362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How well you can predict a future dataset?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R-squared is displayed in the summary(</a:t>
            </a:r>
            <a:r>
              <a:rPr lang="en-US" sz="2400" err="1"/>
              <a:t>lm</a:t>
            </a:r>
            <a:r>
              <a:rPr lang="en-US" sz="2400"/>
              <a:t>(</a:t>
            </a:r>
            <a:r>
              <a:rPr lang="en-US" sz="2400" err="1"/>
              <a:t>y~x</a:t>
            </a:r>
            <a:r>
              <a:rPr lang="en-US" sz="2400"/>
              <a:t>))</a:t>
            </a:r>
            <a:endParaRPr lang="en-US" sz="2400"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Look at the plot of predicted values vs. observed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R-squared = correlation(predicted vs. observed)^2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/>
              <a:t>NOTE: even if R-squared is low but the slope is significant, model can still be very useful to establish a relationship</a:t>
            </a:r>
            <a:endParaRPr lang="en-US" sz="2400" i="1">
              <a:cs typeface="Calibri"/>
            </a:endParaRP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5CB16A-E734-4160-A976-3158FD9B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43" y="1944831"/>
            <a:ext cx="6103257" cy="3374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EC37B-F926-4D92-BB2B-48B05C1EF45B}"/>
              </a:ext>
            </a:extLst>
          </p:cNvPr>
          <p:cNvSpPr txBox="1"/>
          <p:nvPr/>
        </p:nvSpPr>
        <p:spPr>
          <a:xfrm>
            <a:off x="8234589" y="5560713"/>
            <a:ext cx="37301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“All models are wrong, but some are useful” </a:t>
            </a:r>
          </a:p>
          <a:p>
            <a:r>
              <a:rPr lang="en-US">
                <a:ea typeface="+mn-lt"/>
                <a:cs typeface="+mn-lt"/>
              </a:rPr>
              <a:t>- George Box</a:t>
            </a:r>
            <a:endParaRPr lang="en-US">
              <a:cs typeface="Calibri"/>
            </a:endParaRPr>
          </a:p>
        </p:txBody>
      </p:sp>
      <p:pic>
        <p:nvPicPr>
          <p:cNvPr id="6" name="Picture 8" descr="A picture containing person, person, glasses, older&#10;&#10;Description automatically generated">
            <a:extLst>
              <a:ext uri="{FF2B5EF4-FFF2-40B4-BE49-F238E27FC236}">
                <a16:creationId xmlns:a16="http://schemas.microsoft.com/office/drawing/2014/main" id="{EEADC6A0-BAAE-402F-8B40-244E80E8E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85" b="30108"/>
          <a:stretch/>
        </p:blipFill>
        <p:spPr>
          <a:xfrm>
            <a:off x="6923314" y="5421698"/>
            <a:ext cx="1255527" cy="12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9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(3) Inference: Estimating the Slope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6476824" y="2086666"/>
            <a:ext cx="5068077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Slope of a linear regression line</a:t>
            </a:r>
            <a:r>
              <a:rPr lang="en-US" sz="2000">
                <a:ea typeface="+mn-lt"/>
                <a:cs typeface="+mn-lt"/>
              </a:rPr>
              <a:t> tells us how much change in y-variable is caused by a unit change in x-variable.</a:t>
            </a:r>
            <a:endParaRPr lang="en-US" sz="20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Q: Is it statistically significantly different than "zero"?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A: </a:t>
            </a:r>
            <a:r>
              <a:rPr lang="en-US" sz="2000">
                <a:ea typeface="+mn-lt"/>
                <a:cs typeface="+mn-lt"/>
              </a:rPr>
              <a:t>For that, we can test the hypothesis that the regression slope parameter β is equal to zero.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We calculate                          to find a p-value for the t-test of significance of the slope.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F2F05DB-5E1C-4857-94EF-D751BBDBC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" t="9170" r="-1729" b="7205"/>
          <a:stretch/>
        </p:blipFill>
        <p:spPr>
          <a:xfrm>
            <a:off x="239486" y="2217594"/>
            <a:ext cx="5856519" cy="33446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FBC19C-D8AE-411F-88FE-28CF0ABE6F71}"/>
              </a:ext>
            </a:extLst>
          </p:cNvPr>
          <p:cNvSpPr/>
          <p:nvPr/>
        </p:nvSpPr>
        <p:spPr>
          <a:xfrm>
            <a:off x="5072743" y="2405743"/>
            <a:ext cx="406400" cy="246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E023B0-4D75-4BD4-A93B-EFA77C21FD35}"/>
              </a:ext>
            </a:extLst>
          </p:cNvPr>
          <p:cNvCxnSpPr/>
          <p:nvPr/>
        </p:nvCxnSpPr>
        <p:spPr>
          <a:xfrm>
            <a:off x="4823732" y="1743076"/>
            <a:ext cx="406400" cy="558800"/>
          </a:xfrm>
          <a:prstGeom prst="straightConnector1">
            <a:avLst/>
          </a:prstGeom>
          <a:ln>
            <a:solidFill>
              <a:srgbClr val="FF2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D31E94-8A23-4EF7-BBD2-E8F5B34D09FD}"/>
              </a:ext>
            </a:extLst>
          </p:cNvPr>
          <p:cNvSpPr txBox="1"/>
          <p:nvPr/>
        </p:nvSpPr>
        <p:spPr>
          <a:xfrm>
            <a:off x="4172857" y="1422400"/>
            <a:ext cx="740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Slope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CC3E834-CA26-4E4C-A2AB-E4E908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685" y="4843637"/>
            <a:ext cx="2743200" cy="610613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75C256-016E-4D37-9EE4-8FAA443BC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143" y="5646056"/>
            <a:ext cx="1357086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More than one predictors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700548" y="1434337"/>
            <a:ext cx="5571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Now, let’s add another variable to explain the weight difference: Diet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C4B471B-BFC1-4E4B-8F00-A045710C0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16" y="1639741"/>
            <a:ext cx="54864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655AB0-6B2B-4EFA-867F-87FFA41AF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83" y="2457719"/>
            <a:ext cx="60769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8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Interaction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0229C42-DE04-4CA0-AF6D-E94E46D6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56" y="1631296"/>
            <a:ext cx="5273966" cy="4219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D282E-F2B9-4419-BF02-5AFE6FACC8B6}"/>
              </a:ext>
            </a:extLst>
          </p:cNvPr>
          <p:cNvSpPr txBox="1"/>
          <p:nvPr/>
        </p:nvSpPr>
        <p:spPr>
          <a:xfrm rot="19211699">
            <a:off x="8560147" y="2703564"/>
            <a:ext cx="1920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Grain+Cheese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68F10-582C-4422-916B-136D1A4ABCD7}"/>
              </a:ext>
            </a:extLst>
          </p:cNvPr>
          <p:cNvSpPr txBox="1"/>
          <p:nvPr/>
        </p:nvSpPr>
        <p:spPr>
          <a:xfrm rot="19841636">
            <a:off x="9806801" y="3214899"/>
            <a:ext cx="85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17A9AD-AD30-4B29-81DB-D1DD6C53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9" y="1775675"/>
            <a:ext cx="60674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2D0C1C-DFAD-4A51-9025-1101089367B8}"/>
              </a:ext>
            </a:extLst>
          </p:cNvPr>
          <p:cNvSpPr/>
          <p:nvPr/>
        </p:nvSpPr>
        <p:spPr>
          <a:xfrm>
            <a:off x="651367" y="1735756"/>
            <a:ext cx="69146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0000"/>
                </a:solidFill>
                <a:latin typeface="Arial Rounded MT Bold" panose="020F0704030504030204" pitchFamily="34" charset="77"/>
              </a:rPr>
              <a:t>LINEAR MODEL FOR TWO WAY TABLE of gene expressions: </a:t>
            </a:r>
            <a:endParaRPr lang="en-US" sz="1300" b="1" dirty="0">
              <a:solidFill>
                <a:srgbClr val="CC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This is a typical dataset where we have a response and two factors: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Factor 1 is the sample and Factor 2 is the probe and we want to estimate 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the sample effect . 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Example: Observe the 11 probes for one gene in 6 samples</a:t>
            </a:r>
          </a:p>
          <a:p>
            <a:pPr lvl="1"/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7FD5B5-F31B-4505-9F08-5461C831B406}"/>
              </a:ext>
            </a:extLst>
          </p:cNvPr>
          <p:cNvSpPr/>
          <p:nvPr/>
        </p:nvSpPr>
        <p:spPr>
          <a:xfrm>
            <a:off x="2783618" y="572655"/>
            <a:ext cx="7254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rial Rounded MT Bold" panose="020F0704030504030204" pitchFamily="34" charset="77"/>
              </a:rPr>
              <a:t>LINEAR MODEL FOR TWO FACTORS </a:t>
            </a: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248116-8583-4DEF-BD0D-B3C7F5B61749}"/>
              </a:ext>
            </a:extLst>
          </p:cNvPr>
          <p:cNvSpPr/>
          <p:nvPr/>
        </p:nvSpPr>
        <p:spPr>
          <a:xfrm>
            <a:off x="962911" y="1200372"/>
            <a:ext cx="8589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</a:rPr>
              <a:t>Model: Data = Tot Mean + Factor 1 Effect + Factor 2 Eff + Error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E3CCFE6-B011-4A4C-A624-A73EC04FD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45952"/>
              </p:ext>
            </p:extLst>
          </p:nvPr>
        </p:nvGraphicFramePr>
        <p:xfrm>
          <a:off x="8007927" y="572655"/>
          <a:ext cx="3458816" cy="55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704">
                  <a:extLst>
                    <a:ext uri="{9D8B030D-6E8A-4147-A177-3AD203B41FA5}">
                      <a16:colId xmlns:a16="http://schemas.microsoft.com/office/drawing/2014/main" val="4047326057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73938625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3602264670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val="167097690"/>
                    </a:ext>
                  </a:extLst>
                </a:gridCol>
              </a:tblGrid>
              <a:tr h="1010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exprs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probe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sample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608327880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168.68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207850703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681.18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652070825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989.18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462647332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31.22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316354205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227.18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982442608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87.18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648637613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1279.18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2722037491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857.48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4081169547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122.18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916374311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43.18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370242632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162.48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879979290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83.05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620684709"/>
                  </a:ext>
                </a:extLst>
              </a:tr>
              <a:tr h="1010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534.05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2273286628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809.35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962048437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30.23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2940753583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255.05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792712512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93276301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1279.05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2069400504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1175.05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2519897936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112.35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015182698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853341830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172.05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623051620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103.02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91303481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479.02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226763001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717.02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1362711302"/>
                  </a:ext>
                </a:extLst>
              </a:tr>
              <a:tr h="1010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505103834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114.02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3207742928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T3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717250238"/>
                  </a:ext>
                </a:extLst>
              </a:tr>
              <a:tr h="951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33" marR="3033" marT="30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33" marR="3033" marT="3033" marB="0" anchor="b"/>
                </a:tc>
                <a:extLst>
                  <a:ext uri="{0D108BD9-81ED-4DB2-BD59-A6C34878D82A}">
                    <a16:rowId xmlns:a16="http://schemas.microsoft.com/office/drawing/2014/main" val="2724258456"/>
                  </a:ext>
                </a:extLst>
              </a:tr>
            </a:tbl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9E7B0AB-0DB3-4CB6-B5C6-A8DC1C31D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20664"/>
              </p:ext>
            </p:extLst>
          </p:nvPr>
        </p:nvGraphicFramePr>
        <p:xfrm>
          <a:off x="962911" y="2967833"/>
          <a:ext cx="57912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200" imgH="2667000" progId="Excel.Sheet.12">
                  <p:embed/>
                </p:oleObj>
              </mc:Choice>
              <mc:Fallback>
                <p:oleObj name="Worksheet" r:id="rId4" imgW="5791200" imgH="2667000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9E7B0AB-0DB3-4CB6-B5C6-A8DC1C31D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911" y="2967833"/>
                        <a:ext cx="57912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41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Body Weight vs. 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AD97B-D65C-4509-B554-715FFEF93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5" y="1026160"/>
            <a:ext cx="4108881" cy="247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606124" y="3860707"/>
            <a:ext cx="4690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Twenty (20) mice between the age of 0 and 90 days were weighted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What is the relationship between age and weight?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1B83A7A-CCC0-4200-B118-1A9C83312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76" y="1365064"/>
            <a:ext cx="6239107" cy="49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5F5917-054A-4D3D-B043-F2EC547E7897}"/>
              </a:ext>
            </a:extLst>
          </p:cNvPr>
          <p:cNvSpPr/>
          <p:nvPr/>
        </p:nvSpPr>
        <p:spPr>
          <a:xfrm>
            <a:off x="1523926" y="644991"/>
            <a:ext cx="8977891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 probe + 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sample,data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Residuals: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    Min      1Q  Median      3Q     Max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-237.84  -34.81   -9.40   41.93  260.47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Coefficients: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Estimate Std. Error t value </a:t>
            </a:r>
            <a:r>
              <a:rPr lang="en-US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(&gt;|t|)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(Intercept)   135.49      38.92   3.482  0.00104 **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probe2        425.58      45.63   9.326 1.59e-12 ***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probe3        717.13      45.63  15.715  &lt; 2e-16 ***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probe4       -106.20      45.63  -2.327  0.02405 *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probe5         65.50      45.63   1.435  0.15741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probe6        -43.36      45.63  -0.950  0.34663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probe7        994.52      45.63  21.794  &lt; 2e-16 ***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probe8        743.27      45.63  16.288  &lt; 2e-16 ***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probe9        -28.01      45.63  -0.614  0.54215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probe10       -92.08      45.63  -2.018  0.04899 *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probe11        15.38      45.63   0.337  0.73745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sampleC2       16.49      33.70   0.489  0.62684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sampleC3      -73.26      33.70  -2.174  0.03448 *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sampleT1       42.45      33.70   1.260  0.21368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sampleT2       35.82      33.70   1.063  0.29295  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sampleT3      -64.30      33.70  -1.908  0.06216 .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Signif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. codes:  0 ‘***’ 0.001 ‘**’ 0.01 ‘*’ 0.05 ‘.’ 0.1 ‘ ’ 1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Residual standard error: 79.04 on 50 degrees of freedom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Multiple R-squared:  0.969,	Adjusted R-squared:  0.9597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F-statistic: 104.3 on 15 and 50 DF,  p-value: &lt; 2.2e-16</a:t>
            </a:r>
          </a:p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</a:rPr>
              <a:t>Fitted model: Data = Total Sample Effect  +  Probe Effect + Residual</a:t>
            </a:r>
            <a:r>
              <a:rPr lang="en-US" sz="105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</a:p>
          <a:p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 	     </a:t>
            </a:r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</a:rPr>
              <a:t>= (Intercept + sample )+ Probe Effect + Residual</a:t>
            </a:r>
          </a:p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</a:rPr>
              <a:t>Condition:   probe effects need to add up to zero</a:t>
            </a:r>
          </a:p>
          <a:p>
            <a:endParaRPr lang="en-US" sz="1100" b="1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(Intercept)      probe2      probe3      probe4      probe5      probe6      probe7      probe8      probe9     probe10 </a:t>
            </a:r>
          </a:p>
          <a:p>
            <a:r>
              <a:rPr lang="en-US" sz="9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135.49      425.58      717.13     -106.20       65.50      -43.36      994.52      743.27      -28.01      -92.08 </a:t>
            </a:r>
          </a:p>
          <a:p>
            <a:r>
              <a:rPr lang="en-US" sz="9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probe11    sampleC2    sampleC3    sampleT1    sampleT2    sampleT3 </a:t>
            </a:r>
          </a:p>
          <a:p>
            <a:r>
              <a:rPr lang="en-US" sz="9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15.38       16.49      -73.26       42.45       35.82      -64.30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B87EF80-540C-426F-BC1A-18D0D7A0C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41067"/>
              </p:ext>
            </p:extLst>
          </p:nvPr>
        </p:nvGraphicFramePr>
        <p:xfrm>
          <a:off x="5772946" y="1730521"/>
          <a:ext cx="5941843" cy="2647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876853" imgH="2619246" progId="Excel.Sheet.12">
                  <p:embed/>
                </p:oleObj>
              </mc:Choice>
              <mc:Fallback>
                <p:oleObj name="Worksheet" r:id="rId4" imgW="5876853" imgH="2619246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B87EF80-540C-426F-BC1A-18D0D7A0C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2946" y="1730521"/>
                        <a:ext cx="5941843" cy="2647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74BBE6A-E52F-4AA1-BAEB-C9D9D2E1D3BC}"/>
              </a:ext>
            </a:extLst>
          </p:cNvPr>
          <p:cNvSpPr/>
          <p:nvPr/>
        </p:nvSpPr>
        <p:spPr>
          <a:xfrm>
            <a:off x="3723990" y="230389"/>
            <a:ext cx="4744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rial Rounded MT Bold" panose="020F0704030504030204" pitchFamily="34" charset="77"/>
              </a:rPr>
              <a:t>LINEAR MODEL FOR TWO FACTORS </a:t>
            </a: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0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EE8498-CE55-43D5-A947-776885DE3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" t="10726" r="5369" b="3504"/>
          <a:stretch/>
        </p:blipFill>
        <p:spPr>
          <a:xfrm>
            <a:off x="8502074" y="2009535"/>
            <a:ext cx="3366653" cy="299905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C9E019-4D65-4F6F-93F2-8322905F568C}"/>
              </a:ext>
            </a:extLst>
          </p:cNvPr>
          <p:cNvSpPr/>
          <p:nvPr/>
        </p:nvSpPr>
        <p:spPr>
          <a:xfrm>
            <a:off x="323272" y="1101211"/>
            <a:ext cx="948356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Fitted model: Data = Total Sample Effect  +  Probe Effect + Residual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	     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= (Intercept + sample )+ Probe Effect + Residual</a:t>
            </a:r>
          </a:p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Condition:   probe effects need to add up to zero</a:t>
            </a:r>
          </a:p>
          <a:p>
            <a:endParaRPr lang="en-US" sz="1100" b="1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en-US" sz="11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(Intercept)      probe2      probe3      probe4      probe5      probe6   probe7   probe8   probe9   probe10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135.49      425.58      717.13     -106.20       65.50      -43.36   994.52   743.27   -28.01    -92.08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probe11    sampleC2    sampleC3    sampleT1    sampleT2    sampleT3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15.38       16.49      -73.26       42.45       35.82      -64.30 </a:t>
            </a:r>
          </a:p>
          <a:p>
            <a:endParaRPr lang="en-US" sz="11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sampleExpresLS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b[1] + c(sampleC1=0,b[12:16])</a:t>
            </a:r>
          </a:p>
          <a:p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probeEffects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c(probe1=0,b[2:11])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mean(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probeEffects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[1] 244.7035</a:t>
            </a:r>
          </a:p>
          <a:p>
            <a:endParaRPr lang="en-US" sz="11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sampleExpresLS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alt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sampleExpresLS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mean(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probeEffects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sampleC1 sampleC2 sampleC3 sampleT1 sampleT2 sampleT3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380.1973 396.6845 306.9355 422.6473 416.0182 315.8982 </a:t>
            </a:r>
          </a:p>
          <a:p>
            <a:endParaRPr lang="en-US" sz="11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probeEffects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probeEffects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mean(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probeEffects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probe1    probe2    probe3    probe4    probe5    probe6    probe7    probe8    probe9   probe10   probe11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-244.7035  180.8798  472.4298 -350.9002 -179.2035 -288.0602  749.8132  498.5632 -272.7118 -336.7868 -229.3202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sampleExpresLS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[1:3],</a:t>
            </a:r>
            <a:r>
              <a:rPr lang="en-US" alt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1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sampleExpresLS</a:t>
            </a:r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[4:6])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= -0.53359, df = 3.8138, p-value = 0.6232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 of x mean of y 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361.2724  384.8545 </a:t>
            </a:r>
            <a:endParaRPr lang="en-US" sz="11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1838B-3CD5-4957-90F1-2D43FD271C17}"/>
              </a:ext>
            </a:extLst>
          </p:cNvPr>
          <p:cNvSpPr/>
          <p:nvPr/>
        </p:nvSpPr>
        <p:spPr>
          <a:xfrm>
            <a:off x="3469990" y="308832"/>
            <a:ext cx="4374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rial Rounded MT Bold" panose="020F0704030504030204" pitchFamily="34" charset="77"/>
              </a:rPr>
              <a:t>LINEAR MODEL FOR TWO FACTORS </a:t>
            </a: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2D84A7A4-4DBF-4925-9F89-0CDBEFF33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2472" y="34131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0CA76B-F0C9-43FA-AAF4-815843F1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673" y="1123454"/>
            <a:ext cx="86982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solidFill>
                  <a:srgbClr val="CC0000"/>
                </a:solidFill>
                <a:latin typeface="Arial" panose="020B0604020202020204" pitchFamily="34" charset="0"/>
                <a:ea typeface="Courier New" panose="02070309020205020404" pitchFamily="49" charset="0"/>
                <a:cs typeface="Arial" panose="020B0604020202020204" pitchFamily="34" charset="0"/>
              </a:rPr>
              <a:t>Estimate the median rather than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Arial" panose="020B0604020202020204" pitchFamily="34" charset="0"/>
                <a:ea typeface="Courier New" panose="02070309020205020404" pitchFamily="49" charset="0"/>
                <a:cs typeface="Arial" panose="020B0604020202020204" pitchFamily="34" charset="0"/>
              </a:rPr>
              <a:t>the mean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C0000"/>
              </a:solidFill>
              <a:effectLst/>
              <a:latin typeface="Arial" panose="020B0604020202020204" pitchFamily="34" charset="0"/>
              <a:ea typeface="Courier New" panose="020703090202050204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CC0000"/>
                </a:solidFill>
                <a:latin typeface="Arial" panose="020B0604020202020204" pitchFamily="34" charset="0"/>
                <a:ea typeface="Courier New" panose="02070309020205020404" pitchFamily="49" charset="0"/>
                <a:cs typeface="Arial" panose="020B0604020202020204" pitchFamily="34" charset="0"/>
              </a:rPr>
              <a:t>- Robust to outliers  (Remember that Least Squares is not robust to outliers.)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CC0000"/>
                </a:solidFill>
                <a:latin typeface="Arial" panose="020B0604020202020204" pitchFamily="34" charset="0"/>
                <a:ea typeface="Courier New" panose="02070309020205020404" pitchFamily="49" charset="0"/>
                <a:cs typeface="Arial" panose="020B0604020202020204" pitchFamily="34" charset="0"/>
              </a:rPr>
              <a:t> 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C0000"/>
              </a:solidFill>
              <a:effectLst/>
              <a:latin typeface="Arial" panose="020B0604020202020204" pitchFamily="34" charset="0"/>
              <a:ea typeface="Courier New" panose="020703090202050204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Courier New" panose="02070309020205020404" pitchFamily="49" charset="0"/>
                <a:cs typeface="Arial" panose="020B0604020202020204" pitchFamily="34" charset="0"/>
              </a:rPr>
              <a:t>Median Polish model : Data = Tot Median + Row Effect + Col Eff + Residual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</a:rPr>
              <a:t>Fitted model: Data = Total Sample Effect  +  Probe Effect + Residual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</a:rPr>
              <a:t>   Total Sample Effect =   Tot Median+ Col Effect</a:t>
            </a:r>
            <a:endParaRPr lang="en-US" sz="18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ALGORITHM FOR MEDIAN POLISH: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Estimate Row Col and Tot effects using medians.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-  Alternate iteration of removing the medians of rows and columns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-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Continue iteration until reduction is less than a constant in sum of residual squares or absolute residuals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5AEFD-3CE2-4D7D-B1F9-0CEF4500C301}"/>
              </a:ext>
            </a:extLst>
          </p:cNvPr>
          <p:cNvSpPr/>
          <p:nvPr/>
        </p:nvSpPr>
        <p:spPr>
          <a:xfrm>
            <a:off x="5219125" y="389013"/>
            <a:ext cx="1753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Median Polish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735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F5976A-7559-439E-AAC6-3939FBE2F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458" y="405456"/>
            <a:ext cx="8698200" cy="607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run Median Polish, use the </a:t>
            </a:r>
            <a:r>
              <a:rPr lang="en-US" alt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medpolish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function on R</a:t>
            </a:r>
          </a:p>
          <a:p>
            <a:pPr lvl="0"/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mp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medpolish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n-US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Overall: 148.7713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 Effects: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1         2         3         4         5         6         7         8         9        10        11 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-4.3975  416.8688  678.5188 -125.7012   51.8725  -59.1175 1050.9000  669.5225  -38.3225 -110.8350    0.0000 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Column Effects: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C1        C2        C3        T1        T2        T3 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3.65375  -2.19625 -31.96375  24.30625   2.19625 -47.67375 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Residuals: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C1       C2       C3      T1       T2        T3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  -10.9475  23.7425    0.000   0.000 -63.5200    6.3200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   33.7863  41.9762 -112.766  91.234 -33.7863  -38.9463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   20.1363 156.3262  -70.416 137.584 -20.1363  -62.5963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4   -6.9638  -4.9638   31.184 -16.156   4.9638   38.1737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5   32.7825  -5.0275  -32.270   2.230  52.2100  -38.9500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6  -15.7275  40.7625   25.520 -26.780   0.0000    0.0000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7    9.2550  -9.2550 -348.797  55.203  77.1825 -192.6775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8  -62.5675 -17.6775  -15.420  14.880 354.5600   97.9000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9  -29.7225   2.1675   31.225 -12.575  -0.2950    0.2950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10   0.0000   0.0000   34.738 -19.063  -6.0125   32.0575</a:t>
            </a:r>
          </a:p>
          <a:p>
            <a:pPr lvl="0"/>
            <a:r>
              <a:rPr lang="en-US" altLang="en-US" sz="1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11   6.1550  -6.1550   19.103 -10.598  21.0825   -8.0775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alt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Calculate the samples gene expressions, add the overall median to the column effects</a:t>
            </a:r>
          </a:p>
          <a:p>
            <a:r>
              <a:rPr lang="en-US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sampleExpresRob</a:t>
            </a: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mp$overall</a:t>
            </a: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mp$col</a:t>
            </a:r>
            <a:endParaRPr lang="en-US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1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A4F7D-DA05-4EE3-93A0-3D7BBE91D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458" y="1536406"/>
            <a:ext cx="8954324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We compare now the samples expressions obtain from 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and Median Polish. The results show a big difference.</a:t>
            </a:r>
          </a:p>
          <a:p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sampleExpresLS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sampleC1 sampleC2 sampleC3 sampleT1 sampleT2 sampleT3 </a:t>
            </a:r>
          </a:p>
          <a:p>
            <a:pPr lvl="0"/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380.1973 396.6845 306.9355 422.6473 416.0182 315.8982 </a:t>
            </a:r>
          </a:p>
          <a:p>
            <a:pPr lvl="0"/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sampleExpresRob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C1       C2       C3       T1       T2       T3 </a:t>
            </a:r>
          </a:p>
          <a:p>
            <a:pPr lvl="0"/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152.4250 146.5750 116.8075 173.0775 150.9675 101.0975 </a:t>
            </a:r>
          </a:p>
          <a:p>
            <a:pPr lvl="0"/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r>
              <a:rPr lang="en-US" altLang="en-US" sz="1800" dirty="0">
                <a:solidFill>
                  <a:srgbClr val="0070C0"/>
                </a:solidFill>
                <a:latin typeface="+mj-lt"/>
              </a:rPr>
              <a:t>We calculate the sum of squares differences standardized and in Percent.</a:t>
            </a:r>
          </a:p>
          <a:p>
            <a:pPr lvl="0"/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SSdiff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 sum((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sampleExpresRob-geneEffects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)^2)/sum(sampleExpresRob^2)*100</a:t>
            </a:r>
          </a:p>
          <a:p>
            <a:pPr lvl="0"/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[1] 271.377</a:t>
            </a:r>
          </a:p>
          <a:p>
            <a:pPr lvl="0"/>
            <a:endParaRPr lang="en-US" altLang="en-US" sz="1800" dirty="0">
              <a:solidFill>
                <a:srgbClr val="0070C0"/>
              </a:solidFill>
              <a:latin typeface="+mj-lt"/>
            </a:endParaRPr>
          </a:p>
          <a:p>
            <a:pPr lvl="0"/>
            <a:r>
              <a:rPr lang="en-US" altLang="en-US" sz="1800" dirty="0">
                <a:solidFill>
                  <a:srgbClr val="0070C0"/>
                </a:solidFill>
                <a:latin typeface="+mj-lt"/>
              </a:rPr>
              <a:t>This is clear evidence that the gene has many outliers.</a:t>
            </a:r>
          </a:p>
          <a:p>
            <a:pPr lvl="0"/>
            <a:r>
              <a:rPr lang="en-US" altLang="en-US" sz="1800" dirty="0">
                <a:solidFill>
                  <a:srgbClr val="0070C0"/>
                </a:solidFill>
                <a:latin typeface="+mj-lt"/>
              </a:rPr>
              <a:t>If the gene expressions don’t have outliers, we expect  </a:t>
            </a:r>
            <a:r>
              <a:rPr lang="en-US" altLang="en-US" sz="1800" dirty="0" err="1">
                <a:solidFill>
                  <a:srgbClr val="0070C0"/>
                </a:solidFill>
                <a:latin typeface="+mj-lt"/>
              </a:rPr>
              <a:t>Ssdiff</a:t>
            </a:r>
            <a:r>
              <a:rPr lang="en-US" altLang="en-US" sz="1800" dirty="0">
                <a:solidFill>
                  <a:srgbClr val="0070C0"/>
                </a:solidFill>
                <a:latin typeface="+mj-lt"/>
              </a:rPr>
              <a:t> &lt; 25%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A2EE7-4558-42B2-B279-CCFD2B03F514}"/>
              </a:ext>
            </a:extLst>
          </p:cNvPr>
          <p:cNvSpPr/>
          <p:nvPr/>
        </p:nvSpPr>
        <p:spPr>
          <a:xfrm>
            <a:off x="5201364" y="581835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</a:rPr>
              <a:t>Median Polish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8687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8E1142-D398-4F57-A7B1-E1B802302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458" y="1630708"/>
            <a:ext cx="8698200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lvl="0"/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Homework: </a:t>
            </a:r>
          </a:p>
          <a:p>
            <a:pPr lvl="0"/>
            <a:endParaRPr lang="en-US" altLang="en-US" sz="2000" dirty="0">
              <a:solidFill>
                <a:srgbClr val="0070C0"/>
              </a:solidFill>
              <a:latin typeface="+mj-lt"/>
            </a:endParaRPr>
          </a:p>
          <a:p>
            <a:pPr lvl="0"/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The dataset </a:t>
            </a:r>
            <a:r>
              <a:rPr lang="en-US" altLang="en-US" sz="2000" dirty="0" err="1">
                <a:solidFill>
                  <a:srgbClr val="0070C0"/>
                </a:solidFill>
                <a:latin typeface="+mj-lt"/>
              </a:rPr>
              <a:t>probdata.csv</a:t>
            </a:r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 contains probe expressions of 1100 probes for 6 samples. The probes 1100 correspond to 100 different genes, 11 probes per gene. For each of the 100 genes:</a:t>
            </a:r>
          </a:p>
          <a:p>
            <a:pPr lvl="0"/>
            <a:endParaRPr lang="en-US" altLang="en-US" sz="2000" dirty="0">
              <a:solidFill>
                <a:srgbClr val="0070C0"/>
              </a:solidFill>
              <a:latin typeface="+mj-lt"/>
            </a:endParaRPr>
          </a:p>
          <a:p>
            <a:pPr lvl="0"/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1. Calculate the LS expressions using the </a:t>
            </a:r>
            <a:r>
              <a:rPr lang="en-US" altLang="en-US" sz="2000" dirty="0" err="1">
                <a:solidFill>
                  <a:srgbClr val="0070C0"/>
                </a:solidFill>
                <a:latin typeface="+mj-lt"/>
              </a:rPr>
              <a:t>lm</a:t>
            </a:r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 function as above</a:t>
            </a:r>
          </a:p>
          <a:p>
            <a:pPr lvl="0"/>
            <a:endParaRPr lang="en-US" altLang="en-US" sz="2000" dirty="0">
              <a:solidFill>
                <a:srgbClr val="0070C0"/>
              </a:solidFill>
              <a:latin typeface="+mj-lt"/>
            </a:endParaRPr>
          </a:p>
          <a:p>
            <a:pPr lvl="0"/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2. Calculate the Robust expressions using the </a:t>
            </a:r>
            <a:r>
              <a:rPr lang="en-US" altLang="en-US" sz="2000" dirty="0" err="1">
                <a:solidFill>
                  <a:srgbClr val="0070C0"/>
                </a:solidFill>
                <a:latin typeface="+mj-lt"/>
              </a:rPr>
              <a:t>medpolish</a:t>
            </a:r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 function as above</a:t>
            </a:r>
          </a:p>
          <a:p>
            <a:pPr lvl="0"/>
            <a:endParaRPr lang="en-US" altLang="en-US" sz="2000" dirty="0">
              <a:solidFill>
                <a:srgbClr val="0070C0"/>
              </a:solidFill>
              <a:latin typeface="+mj-lt"/>
            </a:endParaRPr>
          </a:p>
          <a:p>
            <a:pPr lvl="0"/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3. Calculate the </a:t>
            </a:r>
            <a:r>
              <a:rPr lang="en-US" altLang="en-US" sz="2000" dirty="0" err="1">
                <a:solidFill>
                  <a:srgbClr val="0070C0"/>
                </a:solidFill>
                <a:latin typeface="+mj-lt"/>
              </a:rPr>
              <a:t>SSdiff</a:t>
            </a:r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 statistic as above and calculate the proportion of genes that don’t have outliers in the sense that </a:t>
            </a:r>
            <a:r>
              <a:rPr lang="en-US" altLang="en-US" sz="2000" dirty="0" err="1">
                <a:solidFill>
                  <a:srgbClr val="0070C0"/>
                </a:solidFill>
                <a:latin typeface="+mj-lt"/>
              </a:rPr>
              <a:t>Ssdiff</a:t>
            </a:r>
            <a:r>
              <a:rPr lang="en-US" altLang="en-US" sz="2000" dirty="0">
                <a:solidFill>
                  <a:srgbClr val="0070C0"/>
                </a:solidFill>
                <a:latin typeface="+mj-lt"/>
              </a:rPr>
              <a:t> is less than 25%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2BA11-3AAA-4CFF-B95B-58EAD585FE66}"/>
              </a:ext>
            </a:extLst>
          </p:cNvPr>
          <p:cNvSpPr/>
          <p:nvPr/>
        </p:nvSpPr>
        <p:spPr>
          <a:xfrm>
            <a:off x="5201364" y="703083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</a:rPr>
              <a:t>Median Polish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89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F62FFFEF-8687-4037-97A3-57EB3E7C9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6"/>
          <a:stretch/>
        </p:blipFill>
        <p:spPr>
          <a:xfrm>
            <a:off x="186108" y="1980457"/>
            <a:ext cx="7137162" cy="4775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4"/>
            <a:ext cx="6633412" cy="107565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Class exercise (if there is time) or a homework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838198" y="1580347"/>
            <a:ext cx="5837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Brain size vs. body mass (MASS::Animals)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B22004-C1F5-45AC-B197-1FDD40FD5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71475"/>
              </p:ext>
            </p:extLst>
          </p:nvPr>
        </p:nvGraphicFramePr>
        <p:xfrm>
          <a:off x="7742481" y="264212"/>
          <a:ext cx="4005573" cy="6219831"/>
        </p:xfrm>
        <a:graphic>
          <a:graphicData uri="http://schemas.openxmlformats.org/drawingml/2006/table">
            <a:tbl>
              <a:tblPr/>
              <a:tblGrid>
                <a:gridCol w="1335191">
                  <a:extLst>
                    <a:ext uri="{9D8B030D-6E8A-4147-A177-3AD203B41FA5}">
                      <a16:colId xmlns:a16="http://schemas.microsoft.com/office/drawing/2014/main" val="2247711562"/>
                    </a:ext>
                  </a:extLst>
                </a:gridCol>
                <a:gridCol w="1335191">
                  <a:extLst>
                    <a:ext uri="{9D8B030D-6E8A-4147-A177-3AD203B41FA5}">
                      <a16:colId xmlns:a16="http://schemas.microsoft.com/office/drawing/2014/main" val="3131523823"/>
                    </a:ext>
                  </a:extLst>
                </a:gridCol>
                <a:gridCol w="1335191">
                  <a:extLst>
                    <a:ext uri="{9D8B030D-6E8A-4147-A177-3AD203B41FA5}">
                      <a16:colId xmlns:a16="http://schemas.microsoft.com/office/drawing/2014/main" val="1403922987"/>
                    </a:ext>
                  </a:extLst>
                </a:gridCol>
              </a:tblGrid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 Weight (kg)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Brain (g)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33338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Mountain beaver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635015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Cow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682465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Grey wolf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36.33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707530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Goat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27.66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18315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Guinea pig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47754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Dipliodocus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11700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530492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Asian elephant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2547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4603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776774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Donkey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187.1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402689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Horse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704929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Potar monkey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28329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60237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Giraffe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383324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Gorilla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336323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714742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African elephant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6654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5712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766445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Triceratops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41425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Rhesus monkey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998135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Kangaroo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584455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Golden hamster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043677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397368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Rabbit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507199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Sheep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28652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Jaguar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147444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Chimpanzee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52.16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939380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945853"/>
                  </a:ext>
                </a:extLst>
              </a:tr>
              <a:tr h="2274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87000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154.5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412475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Mole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941036"/>
                  </a:ext>
                </a:extLst>
              </a:tr>
              <a:tr h="206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Pig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5739" marR="5739" marT="57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238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27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F6405-5E09-41A0-9489-7D77E7E36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934" y="1100320"/>
            <a:ext cx="6906127" cy="5524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4"/>
            <a:ext cx="10515601" cy="107565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Class exercise (if there is time) or a homework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838198" y="1580347"/>
            <a:ext cx="1051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Use: transformations, outliers (justify!), </a:t>
            </a:r>
            <a:r>
              <a:rPr lang="en-US" sz="2000" err="1"/>
              <a:t>lm</a:t>
            </a:r>
            <a:r>
              <a:rPr lang="en-US" sz="2000"/>
              <a:t>, correlation, …</a:t>
            </a:r>
          </a:p>
        </p:txBody>
      </p:sp>
    </p:spTree>
    <p:extLst>
      <p:ext uri="{BB962C8B-B14F-4D97-AF65-F5344CB8AC3E}">
        <p14:creationId xmlns:p14="http://schemas.microsoft.com/office/powerpoint/2010/main" val="105780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43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References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E9C29-BD44-E74E-8987-4774DC31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57" y="1078039"/>
            <a:ext cx="3977698" cy="47484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1F033-374A-7040-A296-B9101336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85" y="1070489"/>
            <a:ext cx="3700030" cy="47635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2D6D70-E0C9-2542-B2EA-2BB588A899F5}"/>
              </a:ext>
            </a:extLst>
          </p:cNvPr>
          <p:cNvSpPr/>
          <p:nvPr/>
        </p:nvSpPr>
        <p:spPr>
          <a:xfrm>
            <a:off x="6760585" y="5910536"/>
            <a:ext cx="370003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6"/>
              </a:rPr>
              <a:t>https://www.statlearning.com/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4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Average Weight by 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1865E43-040E-40B7-9F4A-581693AC8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27" y="1365064"/>
            <a:ext cx="6239107" cy="4991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525966" y="1440780"/>
            <a:ext cx="4690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can bin the mice by age, e.g., less than 1, 2 and 3 months old.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Calculate the mean weight by age in months: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A0267A6-7263-4427-AAD3-667BB57B373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3311645"/>
          <a:ext cx="44449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666">
                  <a:extLst>
                    <a:ext uri="{9D8B030D-6E8A-4147-A177-3AD203B41FA5}">
                      <a16:colId xmlns:a16="http://schemas.microsoft.com/office/drawing/2014/main" val="767369787"/>
                    </a:ext>
                  </a:extLst>
                </a:gridCol>
                <a:gridCol w="1481666">
                  <a:extLst>
                    <a:ext uri="{9D8B030D-6E8A-4147-A177-3AD203B41FA5}">
                      <a16:colId xmlns:a16="http://schemas.microsoft.com/office/drawing/2014/main" val="1809469938"/>
                    </a:ext>
                  </a:extLst>
                </a:gridCol>
                <a:gridCol w="1481666">
                  <a:extLst>
                    <a:ext uri="{9D8B030D-6E8A-4147-A177-3AD203B41FA5}">
                      <a16:colId xmlns:a16="http://schemas.microsoft.com/office/drawing/2014/main" val="2789944267"/>
                    </a:ext>
                  </a:extLst>
                </a:gridCol>
              </a:tblGrid>
              <a:tr h="347416">
                <a:tc>
                  <a:txBody>
                    <a:bodyPr/>
                    <a:lstStyle/>
                    <a:p>
                      <a:r>
                        <a:rPr lang="en-US"/>
                        <a:t>Age (Months)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693280"/>
                  </a:ext>
                </a:extLst>
              </a:tr>
              <a:tr h="347416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73507"/>
                  </a:ext>
                </a:extLst>
              </a:tr>
              <a:tr h="347416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93255"/>
                  </a:ext>
                </a:extLst>
              </a:tr>
              <a:tr h="347416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553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0DAC24F-9A4F-4DE3-9A7A-C86EB41318CC}"/>
              </a:ext>
            </a:extLst>
          </p:cNvPr>
          <p:cNvSpPr txBox="1"/>
          <p:nvPr/>
        </p:nvSpPr>
        <p:spPr>
          <a:xfrm>
            <a:off x="525966" y="5217165"/>
            <a:ext cx="469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Mice weight is positively associated with age (older mice weight more)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408430-FEFA-4A10-A8FE-3BD06A157914}"/>
              </a:ext>
            </a:extLst>
          </p:cNvPr>
          <p:cNvCxnSpPr>
            <a:cxnSpLocks/>
          </p:cNvCxnSpPr>
          <p:nvPr/>
        </p:nvCxnSpPr>
        <p:spPr>
          <a:xfrm>
            <a:off x="7828156" y="4538546"/>
            <a:ext cx="0" cy="6786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4C1F29A9-6321-4014-8D1F-F390688FAEBD}"/>
              </a:ext>
            </a:extLst>
          </p:cNvPr>
          <p:cNvSpPr/>
          <p:nvPr/>
        </p:nvSpPr>
        <p:spPr>
          <a:xfrm>
            <a:off x="7301321" y="4538546"/>
            <a:ext cx="383104" cy="60610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52760-BD00-4E1F-AF3A-1487FAABA61A}"/>
              </a:ext>
            </a:extLst>
          </p:cNvPr>
          <p:cNvSpPr txBox="1"/>
          <p:nvPr/>
        </p:nvSpPr>
        <p:spPr>
          <a:xfrm>
            <a:off x="6302406" y="4640268"/>
            <a:ext cx="92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291930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Line of Best Fit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1B83A7A-CCC0-4200-B118-1A9C83312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76" y="1365064"/>
            <a:ext cx="6239107" cy="499128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90909F-2394-4D56-B1D1-B3A37260C34F}"/>
              </a:ext>
            </a:extLst>
          </p:cNvPr>
          <p:cNvCxnSpPr/>
          <p:nvPr/>
        </p:nvCxnSpPr>
        <p:spPr>
          <a:xfrm flipV="1">
            <a:off x="6179127" y="1911927"/>
            <a:ext cx="5174673" cy="35799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9CC6D5-4ABB-4627-A252-5F4D5B70718F}"/>
              </a:ext>
            </a:extLst>
          </p:cNvPr>
          <p:cNvCxnSpPr>
            <a:cxnSpLocks/>
          </p:cNvCxnSpPr>
          <p:nvPr/>
        </p:nvCxnSpPr>
        <p:spPr>
          <a:xfrm flipV="1">
            <a:off x="6255211" y="1672278"/>
            <a:ext cx="4948498" cy="397204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CEF7B-FC79-4C7D-9598-76F9CB449112}"/>
              </a:ext>
            </a:extLst>
          </p:cNvPr>
          <p:cNvCxnSpPr>
            <a:cxnSpLocks/>
          </p:cNvCxnSpPr>
          <p:nvPr/>
        </p:nvCxnSpPr>
        <p:spPr>
          <a:xfrm flipV="1">
            <a:off x="6144865" y="2263960"/>
            <a:ext cx="5208935" cy="30217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93C663-D5E4-476A-88D9-30341BA5D851}"/>
              </a:ext>
            </a:extLst>
          </p:cNvPr>
          <p:cNvSpPr txBox="1"/>
          <p:nvPr/>
        </p:nvSpPr>
        <p:spPr>
          <a:xfrm>
            <a:off x="566379" y="1672278"/>
            <a:ext cx="46907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Instead of binning the observation, lets try to find a relationship that we can describe with a line:</a:t>
            </a:r>
          </a:p>
          <a:p>
            <a:r>
              <a:rPr lang="en-US" sz="2000" i="1"/>
              <a:t>      </a:t>
            </a:r>
          </a:p>
          <a:p>
            <a:r>
              <a:rPr lang="en-US" sz="2000" i="1"/>
              <a:t>	Y=a + </a:t>
            </a:r>
            <a:r>
              <a:rPr lang="en-US" sz="2000" i="1" err="1"/>
              <a:t>bX</a:t>
            </a:r>
            <a:endParaRPr lang="en-US" sz="2000" i="1"/>
          </a:p>
          <a:p>
            <a:r>
              <a:rPr lang="en-US" sz="2000" i="1"/>
              <a:t>Where a is the y-intercept and b is the slope of the line</a:t>
            </a:r>
          </a:p>
          <a:p>
            <a:endParaRPr lang="en-US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There are many lines we can draw trough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How do we find the best one? What does it mean – a line of best fit?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77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Linear 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D3366-EA2A-4525-8179-26650DC13565}"/>
              </a:ext>
            </a:extLst>
          </p:cNvPr>
          <p:cNvSpPr txBox="1"/>
          <p:nvPr/>
        </p:nvSpPr>
        <p:spPr>
          <a:xfrm>
            <a:off x="525966" y="1125415"/>
            <a:ext cx="52780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can try to find a line that will minimize the sum of squares of residuals by fitting one that looks good and change intercept  (</a:t>
            </a:r>
            <a:r>
              <a:rPr lang="en-US" sz="2000" b="1" i="1"/>
              <a:t>a</a:t>
            </a:r>
            <a:r>
              <a:rPr lang="en-US" sz="2000"/>
              <a:t>) and slope (</a:t>
            </a:r>
            <a:r>
              <a:rPr lang="en-US" sz="2000" b="1" i="1"/>
              <a:t>b</a:t>
            </a:r>
            <a:r>
              <a:rPr lang="en-US" sz="2000"/>
              <a:t>) until we cannot do any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Instead, we can solve for a and b: the method of </a:t>
            </a:r>
            <a:r>
              <a:rPr lang="en-US" sz="2000" b="1"/>
              <a:t>least squares. </a:t>
            </a:r>
            <a:endParaRPr lang="en-US" sz="200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DF66DDF-70B8-4836-B346-73719F4D2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50" y="3429000"/>
            <a:ext cx="2798582" cy="2651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BD038A-86C3-476D-B6BB-6EBEA957E36D}"/>
              </a:ext>
            </a:extLst>
          </p:cNvPr>
          <p:cNvSpPr txBox="1"/>
          <p:nvPr/>
        </p:nvSpPr>
        <p:spPr>
          <a:xfrm rot="19027791">
            <a:off x="2003161" y="4217127"/>
            <a:ext cx="174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Y = a + b*x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D1A-E74E-4FDC-B012-48F266E4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371" y="2494836"/>
            <a:ext cx="6159716" cy="371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218C1-1547-4945-931D-10CEE417E1E6}"/>
              </a:ext>
            </a:extLst>
          </p:cNvPr>
          <p:cNvSpPr txBox="1"/>
          <p:nvPr/>
        </p:nvSpPr>
        <p:spPr>
          <a:xfrm>
            <a:off x="6645843" y="1705263"/>
            <a:ext cx="3866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/>
              <a:t>R </a:t>
            </a:r>
            <a:r>
              <a:rPr lang="en-US"/>
              <a:t> output (function </a:t>
            </a:r>
            <a:r>
              <a:rPr lang="en-US" b="1" i="1" err="1"/>
              <a:t>lm</a:t>
            </a:r>
            <a:r>
              <a:rPr lang="en-US"/>
              <a:t>)</a:t>
            </a:r>
            <a:endParaRPr lang="en-US" b="1" i="1"/>
          </a:p>
        </p:txBody>
      </p:sp>
    </p:spTree>
    <p:extLst>
      <p:ext uri="{BB962C8B-B14F-4D97-AF65-F5344CB8AC3E}">
        <p14:creationId xmlns:p14="http://schemas.microsoft.com/office/powerpoint/2010/main" val="14733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Method of least squares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11CEB-79A9-4B98-B492-C97D54D29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1" b="114"/>
          <a:stretch/>
        </p:blipFill>
        <p:spPr bwMode="auto">
          <a:xfrm>
            <a:off x="2101729" y="1136652"/>
            <a:ext cx="8964856" cy="563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7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36F404B-FEA2-4E46-AF4E-C8EA233C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70C0"/>
                </a:solidFill>
                <a:ea typeface="+mj-lt"/>
                <a:cs typeface="+mj-lt"/>
              </a:rPr>
              <a:t>The least squares estimates of the intercept and slope in the simple linear regression model are:</a:t>
            </a:r>
            <a:endParaRPr lang="en-US">
              <a:solidFill>
                <a:srgbClr val="0070C0"/>
              </a:solidFill>
            </a:endParaRPr>
          </a:p>
        </p:txBody>
      </p:sp>
      <p:pic>
        <p:nvPicPr>
          <p:cNvPr id="9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90A09B4A-F38C-4368-8407-65810DD1D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44" y="1827231"/>
            <a:ext cx="9702799" cy="43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C7F-C60E-43E3-B453-0FED96C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Predicting Observations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6374-ABE7-42B6-9B65-1862646E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C481-CA34-48E5-A848-A1E11BF41C1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81475-7F52-4EFF-A9EA-F3FD83A5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6211741"/>
            <a:ext cx="1675350" cy="544605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60D6236-3FF0-4647-8C99-3195678E8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8" y="1515979"/>
            <a:ext cx="5869701" cy="469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21030-2630-4DA2-85DC-3E1C221CB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6191" y="1515978"/>
            <a:ext cx="5869701" cy="46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F8F23-DE9A-4BF5-B44D-E8741441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94" y="783890"/>
            <a:ext cx="5613822" cy="1775389"/>
          </a:xfrm>
        </p:spPr>
        <p:txBody>
          <a:bodyPr anchor="b">
            <a:normAutofit fontScale="90000"/>
          </a:bodyPr>
          <a:lstStyle/>
          <a:p>
            <a:r>
              <a:rPr lang="en-US" sz="5000">
                <a:solidFill>
                  <a:srgbClr val="0070C0"/>
                </a:solidFill>
                <a:cs typeface="Calibri Light"/>
              </a:rPr>
              <a:t>3 things to remember</a:t>
            </a:r>
            <a:r>
              <a:rPr lang="en-US" sz="4000">
                <a:cs typeface="Calibri Light"/>
              </a:rPr>
              <a:t> when fitting a linear model!</a:t>
            </a:r>
            <a:endParaRPr lang="en-US" sz="40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94A2FC9-6D19-473C-B868-99FDB204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6077" y="435547"/>
            <a:ext cx="1969483" cy="1775389"/>
          </a:xfrm>
          <a:custGeom>
            <a:avLst/>
            <a:gdLst>
              <a:gd name="connsiteX0" fmla="*/ 530616 w 1859834"/>
              <a:gd name="connsiteY0" fmla="*/ 0 h 1676546"/>
              <a:gd name="connsiteX1" fmla="*/ 1331006 w 1859834"/>
              <a:gd name="connsiteY1" fmla="*/ 0 h 1676546"/>
              <a:gd name="connsiteX2" fmla="*/ 1445347 w 1859834"/>
              <a:gd name="connsiteY2" fmla="*/ 65415 h 1676546"/>
              <a:gd name="connsiteX3" fmla="*/ 1845541 w 1859834"/>
              <a:gd name="connsiteY3" fmla="*/ 770436 h 1676546"/>
              <a:gd name="connsiteX4" fmla="*/ 1845541 w 1859834"/>
              <a:gd name="connsiteY4" fmla="*/ 906111 h 1676546"/>
              <a:gd name="connsiteX5" fmla="*/ 1445347 w 1859834"/>
              <a:gd name="connsiteY5" fmla="*/ 1611131 h 1676546"/>
              <a:gd name="connsiteX6" fmla="*/ 1331006 w 1859834"/>
              <a:gd name="connsiteY6" fmla="*/ 1676546 h 1676546"/>
              <a:gd name="connsiteX7" fmla="*/ 530616 w 1859834"/>
              <a:gd name="connsiteY7" fmla="*/ 1676546 h 1676546"/>
              <a:gd name="connsiteX8" fmla="*/ 416275 w 1859834"/>
              <a:gd name="connsiteY8" fmla="*/ 1611131 h 1676546"/>
              <a:gd name="connsiteX9" fmla="*/ 16080 w 1859834"/>
              <a:gd name="connsiteY9" fmla="*/ 906111 h 1676546"/>
              <a:gd name="connsiteX10" fmla="*/ 16080 w 1859834"/>
              <a:gd name="connsiteY10" fmla="*/ 770436 h 1676546"/>
              <a:gd name="connsiteX11" fmla="*/ 416275 w 1859834"/>
              <a:gd name="connsiteY11" fmla="*/ 65415 h 1676546"/>
              <a:gd name="connsiteX12" fmla="*/ 530616 w 1859834"/>
              <a:gd name="connsiteY12" fmla="*/ 0 h 167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9834" h="1676546">
                <a:moveTo>
                  <a:pt x="530616" y="0"/>
                </a:moveTo>
                <a:cubicBezTo>
                  <a:pt x="1331006" y="0"/>
                  <a:pt x="1331006" y="0"/>
                  <a:pt x="1331006" y="0"/>
                </a:cubicBezTo>
                <a:cubicBezTo>
                  <a:pt x="1371502" y="0"/>
                  <a:pt x="1423909" y="29073"/>
                  <a:pt x="1445347" y="65415"/>
                </a:cubicBezTo>
                <a:cubicBezTo>
                  <a:pt x="1845541" y="770436"/>
                  <a:pt x="1845541" y="770436"/>
                  <a:pt x="1845541" y="770436"/>
                </a:cubicBezTo>
                <a:cubicBezTo>
                  <a:pt x="1864599" y="809200"/>
                  <a:pt x="1864599" y="867346"/>
                  <a:pt x="1845541" y="906111"/>
                </a:cubicBezTo>
                <a:cubicBezTo>
                  <a:pt x="1445347" y="1611131"/>
                  <a:pt x="1445347" y="1611131"/>
                  <a:pt x="1445347" y="1611131"/>
                </a:cubicBezTo>
                <a:cubicBezTo>
                  <a:pt x="1423909" y="1647474"/>
                  <a:pt x="1371502" y="1676546"/>
                  <a:pt x="1331006" y="1676546"/>
                </a:cubicBezTo>
                <a:lnTo>
                  <a:pt x="530616" y="1676546"/>
                </a:lnTo>
                <a:cubicBezTo>
                  <a:pt x="487738" y="1676546"/>
                  <a:pt x="435332" y="1647474"/>
                  <a:pt x="416275" y="1611131"/>
                </a:cubicBezTo>
                <a:cubicBezTo>
                  <a:pt x="16080" y="906111"/>
                  <a:pt x="16080" y="906111"/>
                  <a:pt x="16080" y="906111"/>
                </a:cubicBezTo>
                <a:cubicBezTo>
                  <a:pt x="-5359" y="867346"/>
                  <a:pt x="-5359" y="809200"/>
                  <a:pt x="16080" y="770436"/>
                </a:cubicBezTo>
                <a:cubicBezTo>
                  <a:pt x="416275" y="65415"/>
                  <a:pt x="416275" y="65415"/>
                  <a:pt x="416275" y="65415"/>
                </a:cubicBezTo>
                <a:cubicBezTo>
                  <a:pt x="435332" y="29073"/>
                  <a:pt x="487738" y="0"/>
                  <a:pt x="53061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54" name="Graphic 454" descr="Line arrow: Straight with solid fill">
            <a:extLst>
              <a:ext uri="{FF2B5EF4-FFF2-40B4-BE49-F238E27FC236}">
                <a16:creationId xmlns:a16="http://schemas.microsoft.com/office/drawing/2014/main" id="{DE2E20B5-E0BB-4ADF-BA7A-6AF61DC4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60000">
            <a:off x="7556263" y="954219"/>
            <a:ext cx="956572" cy="1000115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BED0409-854E-49C4-876E-A78C6D88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329" y="2391339"/>
            <a:ext cx="4295423" cy="4226565"/>
          </a:xfrm>
          <a:custGeom>
            <a:avLst/>
            <a:gdLst>
              <a:gd name="connsiteX0" fmla="*/ 2353286 w 3293367"/>
              <a:gd name="connsiteY0" fmla="*/ 2104683 h 3240573"/>
              <a:gd name="connsiteX1" fmla="*/ 2868450 w 3293367"/>
              <a:gd name="connsiteY1" fmla="*/ 2104683 h 3240573"/>
              <a:gd name="connsiteX2" fmla="*/ 2892703 w 3293367"/>
              <a:gd name="connsiteY2" fmla="*/ 2107904 h 3240573"/>
              <a:gd name="connsiteX3" fmla="*/ 2909383 w 3293367"/>
              <a:gd name="connsiteY3" fmla="*/ 2114898 h 3240573"/>
              <a:gd name="connsiteX4" fmla="*/ 2899189 w 3293367"/>
              <a:gd name="connsiteY4" fmla="*/ 2132529 h 3240573"/>
              <a:gd name="connsiteX5" fmla="*/ 2538022 w 3293367"/>
              <a:gd name="connsiteY5" fmla="*/ 2757176 h 3240573"/>
              <a:gd name="connsiteX6" fmla="*/ 2322847 w 3293367"/>
              <a:gd name="connsiteY6" fmla="*/ 2882232 h 3240573"/>
              <a:gd name="connsiteX7" fmla="*/ 2149884 w 3293367"/>
              <a:gd name="connsiteY7" fmla="*/ 2882232 h 3240573"/>
              <a:gd name="connsiteX8" fmla="*/ 2129707 w 3293367"/>
              <a:gd name="connsiteY8" fmla="*/ 2882232 h 3240573"/>
              <a:gd name="connsiteX9" fmla="*/ 2110453 w 3293367"/>
              <a:gd name="connsiteY9" fmla="*/ 2849077 h 3240573"/>
              <a:gd name="connsiteX10" fmla="*/ 2016148 w 3293367"/>
              <a:gd name="connsiteY10" fmla="*/ 2686675 h 3240573"/>
              <a:gd name="connsiteX11" fmla="*/ 2016148 w 3293367"/>
              <a:gd name="connsiteY11" fmla="*/ 2595774 h 3240573"/>
              <a:gd name="connsiteX12" fmla="*/ 2274287 w 3293367"/>
              <a:gd name="connsiteY12" fmla="*/ 2151242 h 3240573"/>
              <a:gd name="connsiteX13" fmla="*/ 2353286 w 3293367"/>
              <a:gd name="connsiteY13" fmla="*/ 2104683 h 3240573"/>
              <a:gd name="connsiteX14" fmla="*/ 939150 w 3293367"/>
              <a:gd name="connsiteY14" fmla="*/ 0 h 3240573"/>
              <a:gd name="connsiteX15" fmla="*/ 2322847 w 3293367"/>
              <a:gd name="connsiteY15" fmla="*/ 0 h 3240573"/>
              <a:gd name="connsiteX16" fmla="*/ 2538022 w 3293367"/>
              <a:gd name="connsiteY16" fmla="*/ 125055 h 3240573"/>
              <a:gd name="connsiteX17" fmla="*/ 3228376 w 3293367"/>
              <a:gd name="connsiteY17" fmla="*/ 1319038 h 3240573"/>
              <a:gd name="connsiteX18" fmla="*/ 3228376 w 3293367"/>
              <a:gd name="connsiteY18" fmla="*/ 1563194 h 3240573"/>
              <a:gd name="connsiteX19" fmla="*/ 2972043 w 3293367"/>
              <a:gd name="connsiteY19" fmla="*/ 2006528 h 3240573"/>
              <a:gd name="connsiteX20" fmla="*/ 2950440 w 3293367"/>
              <a:gd name="connsiteY20" fmla="*/ 2043890 h 3240573"/>
              <a:gd name="connsiteX21" fmla="*/ 2951200 w 3293367"/>
              <a:gd name="connsiteY21" fmla="*/ 2044209 h 3240573"/>
              <a:gd name="connsiteX22" fmla="*/ 2989324 w 3293367"/>
              <a:gd name="connsiteY22" fmla="*/ 2082660 h 3240573"/>
              <a:gd name="connsiteX23" fmla="*/ 3279247 w 3293367"/>
              <a:gd name="connsiteY23" fmla="*/ 2584089 h 3240573"/>
              <a:gd name="connsiteX24" fmla="*/ 3279247 w 3293367"/>
              <a:gd name="connsiteY24" fmla="*/ 2686626 h 3240573"/>
              <a:gd name="connsiteX25" fmla="*/ 2989324 w 3293367"/>
              <a:gd name="connsiteY25" fmla="*/ 3188054 h 3240573"/>
              <a:gd name="connsiteX26" fmla="*/ 2898957 w 3293367"/>
              <a:gd name="connsiteY26" fmla="*/ 3240573 h 3240573"/>
              <a:gd name="connsiteX27" fmla="*/ 2317855 w 3293367"/>
              <a:gd name="connsiteY27" fmla="*/ 3240573 h 3240573"/>
              <a:gd name="connsiteX28" fmla="*/ 2228744 w 3293367"/>
              <a:gd name="connsiteY28" fmla="*/ 3188054 h 3240573"/>
              <a:gd name="connsiteX29" fmla="*/ 2072563 w 3293367"/>
              <a:gd name="connsiteY29" fmla="*/ 2919100 h 3240573"/>
              <a:gd name="connsiteX30" fmla="*/ 2054920 w 3293367"/>
              <a:gd name="connsiteY30" fmla="*/ 2888716 h 3240573"/>
              <a:gd name="connsiteX31" fmla="*/ 2068802 w 3293367"/>
              <a:gd name="connsiteY31" fmla="*/ 2888716 h 3240573"/>
              <a:gd name="connsiteX32" fmla="*/ 2134418 w 3293367"/>
              <a:gd name="connsiteY32" fmla="*/ 2888716 h 3240573"/>
              <a:gd name="connsiteX33" fmla="*/ 2162922 w 3293367"/>
              <a:gd name="connsiteY33" fmla="*/ 2937803 h 3240573"/>
              <a:gd name="connsiteX34" fmla="*/ 2271824 w 3293367"/>
              <a:gd name="connsiteY34" fmla="*/ 3125340 h 3240573"/>
              <a:gd name="connsiteX35" fmla="*/ 2350824 w 3293367"/>
              <a:gd name="connsiteY35" fmla="*/ 3171900 h 3240573"/>
              <a:gd name="connsiteX36" fmla="*/ 2865989 w 3293367"/>
              <a:gd name="connsiteY36" fmla="*/ 3171900 h 3240573"/>
              <a:gd name="connsiteX37" fmla="*/ 2946100 w 3293367"/>
              <a:gd name="connsiteY37" fmla="*/ 3125340 h 3240573"/>
              <a:gd name="connsiteX38" fmla="*/ 3203126 w 3293367"/>
              <a:gd name="connsiteY38" fmla="*/ 2680809 h 3240573"/>
              <a:gd name="connsiteX39" fmla="*/ 3203126 w 3293367"/>
              <a:gd name="connsiteY39" fmla="*/ 2589906 h 3240573"/>
              <a:gd name="connsiteX40" fmla="*/ 2946100 w 3293367"/>
              <a:gd name="connsiteY40" fmla="*/ 2145375 h 3240573"/>
              <a:gd name="connsiteX41" fmla="*/ 2912303 w 3293367"/>
              <a:gd name="connsiteY41" fmla="*/ 2111287 h 3240573"/>
              <a:gd name="connsiteX42" fmla="*/ 2908392 w 3293367"/>
              <a:gd name="connsiteY42" fmla="*/ 2109648 h 3240573"/>
              <a:gd name="connsiteX43" fmla="*/ 2929357 w 3293367"/>
              <a:gd name="connsiteY43" fmla="*/ 2073390 h 3240573"/>
              <a:gd name="connsiteX44" fmla="*/ 2944948 w 3293367"/>
              <a:gd name="connsiteY44" fmla="*/ 2046424 h 3240573"/>
              <a:gd name="connsiteX45" fmla="*/ 2928777 w 3293367"/>
              <a:gd name="connsiteY45" fmla="*/ 2039643 h 3240573"/>
              <a:gd name="connsiteX46" fmla="*/ 2901420 w 3293367"/>
              <a:gd name="connsiteY46" fmla="*/ 2036009 h 3240573"/>
              <a:gd name="connsiteX47" fmla="*/ 2320317 w 3293367"/>
              <a:gd name="connsiteY47" fmla="*/ 2036009 h 3240573"/>
              <a:gd name="connsiteX48" fmla="*/ 2231207 w 3293367"/>
              <a:gd name="connsiteY48" fmla="*/ 2088527 h 3240573"/>
              <a:gd name="connsiteX49" fmla="*/ 1940028 w 3293367"/>
              <a:gd name="connsiteY49" fmla="*/ 2589956 h 3240573"/>
              <a:gd name="connsiteX50" fmla="*/ 1940028 w 3293367"/>
              <a:gd name="connsiteY50" fmla="*/ 2692493 h 3240573"/>
              <a:gd name="connsiteX51" fmla="*/ 2036139 w 3293367"/>
              <a:gd name="connsiteY51" fmla="*/ 2858003 h 3240573"/>
              <a:gd name="connsiteX52" fmla="*/ 2050209 w 3293367"/>
              <a:gd name="connsiteY52" fmla="*/ 2882232 h 3240573"/>
              <a:gd name="connsiteX53" fmla="*/ 1985031 w 3293367"/>
              <a:gd name="connsiteY53" fmla="*/ 2882232 h 3240573"/>
              <a:gd name="connsiteX54" fmla="*/ 939150 w 3293367"/>
              <a:gd name="connsiteY54" fmla="*/ 2882232 h 3240573"/>
              <a:gd name="connsiteX55" fmla="*/ 726963 w 3293367"/>
              <a:gd name="connsiteY55" fmla="*/ 2757176 h 3240573"/>
              <a:gd name="connsiteX56" fmla="*/ 33622 w 3293367"/>
              <a:gd name="connsiteY56" fmla="*/ 1563194 h 3240573"/>
              <a:gd name="connsiteX57" fmla="*/ 33622 w 3293367"/>
              <a:gd name="connsiteY57" fmla="*/ 1319038 h 3240573"/>
              <a:gd name="connsiteX58" fmla="*/ 726963 w 3293367"/>
              <a:gd name="connsiteY58" fmla="*/ 125055 h 3240573"/>
              <a:gd name="connsiteX59" fmla="*/ 939150 w 3293367"/>
              <a:gd name="connsiteY59" fmla="*/ 0 h 324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93367" h="3240573">
                <a:moveTo>
                  <a:pt x="2353286" y="2104683"/>
                </a:moveTo>
                <a:cubicBezTo>
                  <a:pt x="2353286" y="2104683"/>
                  <a:pt x="2353286" y="2104683"/>
                  <a:pt x="2868450" y="2104683"/>
                </a:cubicBezTo>
                <a:cubicBezTo>
                  <a:pt x="2876795" y="2104683"/>
                  <a:pt x="2884932" y="2105791"/>
                  <a:pt x="2892703" y="2107904"/>
                </a:cubicBezTo>
                <a:lnTo>
                  <a:pt x="2909383" y="2114898"/>
                </a:lnTo>
                <a:lnTo>
                  <a:pt x="2899189" y="2132529"/>
                </a:lnTo>
                <a:cubicBezTo>
                  <a:pt x="2807017" y="2291942"/>
                  <a:pt x="2689037" y="2495992"/>
                  <a:pt x="2538022" y="2757176"/>
                </a:cubicBezTo>
                <a:cubicBezTo>
                  <a:pt x="2493195" y="2834591"/>
                  <a:pt x="2412503" y="2882232"/>
                  <a:pt x="2322847" y="2882232"/>
                </a:cubicBezTo>
                <a:cubicBezTo>
                  <a:pt x="2322847" y="2882232"/>
                  <a:pt x="2322847" y="2882232"/>
                  <a:pt x="2149884" y="2882232"/>
                </a:cubicBezTo>
                <a:lnTo>
                  <a:pt x="2129707" y="2882232"/>
                </a:lnTo>
                <a:lnTo>
                  <a:pt x="2110453" y="2849077"/>
                </a:lnTo>
                <a:cubicBezTo>
                  <a:pt x="2083644" y="2802909"/>
                  <a:pt x="2052449" y="2749188"/>
                  <a:pt x="2016148" y="2686675"/>
                </a:cubicBezTo>
                <a:cubicBezTo>
                  <a:pt x="1999459" y="2658961"/>
                  <a:pt x="1999459" y="2623488"/>
                  <a:pt x="2016148" y="2595774"/>
                </a:cubicBezTo>
                <a:cubicBezTo>
                  <a:pt x="2016148" y="2595774"/>
                  <a:pt x="2016148" y="2595774"/>
                  <a:pt x="2274287" y="2151242"/>
                </a:cubicBezTo>
                <a:cubicBezTo>
                  <a:pt x="2289865" y="2122420"/>
                  <a:pt x="2321018" y="2104683"/>
                  <a:pt x="2353286" y="2104683"/>
                </a:cubicBezTo>
                <a:close/>
                <a:moveTo>
                  <a:pt x="939150" y="0"/>
                </a:moveTo>
                <a:cubicBezTo>
                  <a:pt x="939150" y="0"/>
                  <a:pt x="939150" y="0"/>
                  <a:pt x="2322847" y="0"/>
                </a:cubicBezTo>
                <a:cubicBezTo>
                  <a:pt x="2412503" y="0"/>
                  <a:pt x="2493195" y="47640"/>
                  <a:pt x="2538022" y="125055"/>
                </a:cubicBezTo>
                <a:cubicBezTo>
                  <a:pt x="2538022" y="125055"/>
                  <a:pt x="2538022" y="125055"/>
                  <a:pt x="3228376" y="1319038"/>
                </a:cubicBezTo>
                <a:cubicBezTo>
                  <a:pt x="3273205" y="1393476"/>
                  <a:pt x="3273205" y="1488756"/>
                  <a:pt x="3228376" y="1563194"/>
                </a:cubicBezTo>
                <a:cubicBezTo>
                  <a:pt x="3228376" y="1563194"/>
                  <a:pt x="3228376" y="1563194"/>
                  <a:pt x="2972043" y="2006528"/>
                </a:cubicBezTo>
                <a:lnTo>
                  <a:pt x="2950440" y="2043890"/>
                </a:lnTo>
                <a:lnTo>
                  <a:pt x="2951200" y="2044209"/>
                </a:lnTo>
                <a:cubicBezTo>
                  <a:pt x="2966732" y="2053275"/>
                  <a:pt x="2979910" y="2066404"/>
                  <a:pt x="2989324" y="2082660"/>
                </a:cubicBezTo>
                <a:cubicBezTo>
                  <a:pt x="2989324" y="2082660"/>
                  <a:pt x="2989324" y="2082660"/>
                  <a:pt x="3279247" y="2584089"/>
                </a:cubicBezTo>
                <a:cubicBezTo>
                  <a:pt x="3298074" y="2615350"/>
                  <a:pt x="3298074" y="2655364"/>
                  <a:pt x="3279247" y="2686626"/>
                </a:cubicBezTo>
                <a:cubicBezTo>
                  <a:pt x="3279247" y="2686626"/>
                  <a:pt x="3279247" y="2686626"/>
                  <a:pt x="2989324" y="3188054"/>
                </a:cubicBezTo>
                <a:cubicBezTo>
                  <a:pt x="2970497" y="3220565"/>
                  <a:pt x="2936610" y="3240573"/>
                  <a:pt x="2898957" y="3240573"/>
                </a:cubicBezTo>
                <a:cubicBezTo>
                  <a:pt x="2898957" y="3240573"/>
                  <a:pt x="2898957" y="3240573"/>
                  <a:pt x="2317855" y="3240573"/>
                </a:cubicBezTo>
                <a:cubicBezTo>
                  <a:pt x="2281457" y="3240573"/>
                  <a:pt x="2246316" y="3220565"/>
                  <a:pt x="2228744" y="3188054"/>
                </a:cubicBezTo>
                <a:cubicBezTo>
                  <a:pt x="2228744" y="3188054"/>
                  <a:pt x="2228744" y="3188054"/>
                  <a:pt x="2072563" y="2919100"/>
                </a:cubicBezTo>
                <a:lnTo>
                  <a:pt x="2054920" y="2888716"/>
                </a:lnTo>
                <a:lnTo>
                  <a:pt x="2068802" y="2888716"/>
                </a:lnTo>
                <a:lnTo>
                  <a:pt x="2134418" y="2888716"/>
                </a:lnTo>
                <a:lnTo>
                  <a:pt x="2162922" y="2937803"/>
                </a:lnTo>
                <a:cubicBezTo>
                  <a:pt x="2271824" y="3125340"/>
                  <a:pt x="2271824" y="3125340"/>
                  <a:pt x="2271824" y="3125340"/>
                </a:cubicBezTo>
                <a:cubicBezTo>
                  <a:pt x="2287402" y="3154162"/>
                  <a:pt x="2318557" y="3171900"/>
                  <a:pt x="2350824" y="3171900"/>
                </a:cubicBezTo>
                <a:cubicBezTo>
                  <a:pt x="2865989" y="3171900"/>
                  <a:pt x="2865989" y="3171900"/>
                  <a:pt x="2865989" y="3171900"/>
                </a:cubicBezTo>
                <a:cubicBezTo>
                  <a:pt x="2899368" y="3171900"/>
                  <a:pt x="2929410" y="3154162"/>
                  <a:pt x="2946100" y="3125340"/>
                </a:cubicBezTo>
                <a:cubicBezTo>
                  <a:pt x="3203126" y="2680809"/>
                  <a:pt x="3203126" y="2680809"/>
                  <a:pt x="3203126" y="2680809"/>
                </a:cubicBezTo>
                <a:cubicBezTo>
                  <a:pt x="3219816" y="2653094"/>
                  <a:pt x="3219816" y="2617620"/>
                  <a:pt x="3203126" y="2589906"/>
                </a:cubicBezTo>
                <a:cubicBezTo>
                  <a:pt x="2946100" y="2145375"/>
                  <a:pt x="2946100" y="2145375"/>
                  <a:pt x="2946100" y="2145375"/>
                </a:cubicBezTo>
                <a:cubicBezTo>
                  <a:pt x="2937755" y="2130963"/>
                  <a:pt x="2926072" y="2119323"/>
                  <a:pt x="2912303" y="2111287"/>
                </a:cubicBezTo>
                <a:lnTo>
                  <a:pt x="2908392" y="2109648"/>
                </a:lnTo>
                <a:lnTo>
                  <a:pt x="2929357" y="2073390"/>
                </a:lnTo>
                <a:lnTo>
                  <a:pt x="2944948" y="2046424"/>
                </a:lnTo>
                <a:lnTo>
                  <a:pt x="2928777" y="2039643"/>
                </a:lnTo>
                <a:cubicBezTo>
                  <a:pt x="2920010" y="2037259"/>
                  <a:pt x="2910833" y="2036009"/>
                  <a:pt x="2901420" y="2036009"/>
                </a:cubicBezTo>
                <a:cubicBezTo>
                  <a:pt x="2320317" y="2036009"/>
                  <a:pt x="2320317" y="2036009"/>
                  <a:pt x="2320317" y="2036009"/>
                </a:cubicBezTo>
                <a:cubicBezTo>
                  <a:pt x="2283920" y="2036009"/>
                  <a:pt x="2248778" y="2056016"/>
                  <a:pt x="2231207" y="2088527"/>
                </a:cubicBezTo>
                <a:cubicBezTo>
                  <a:pt x="1940028" y="2589956"/>
                  <a:pt x="1940028" y="2589956"/>
                  <a:pt x="1940028" y="2589956"/>
                </a:cubicBezTo>
                <a:cubicBezTo>
                  <a:pt x="1921201" y="2621217"/>
                  <a:pt x="1921201" y="2661231"/>
                  <a:pt x="1940028" y="2692493"/>
                </a:cubicBezTo>
                <a:cubicBezTo>
                  <a:pt x="1976425" y="2755171"/>
                  <a:pt x="2008272" y="2810015"/>
                  <a:pt x="2036139" y="2858003"/>
                </a:cubicBezTo>
                <a:lnTo>
                  <a:pt x="2050209" y="2882232"/>
                </a:lnTo>
                <a:lnTo>
                  <a:pt x="1985031" y="2882232"/>
                </a:lnTo>
                <a:cubicBezTo>
                  <a:pt x="1782341" y="2882232"/>
                  <a:pt x="1458037" y="2882232"/>
                  <a:pt x="939150" y="2882232"/>
                </a:cubicBezTo>
                <a:cubicBezTo>
                  <a:pt x="852483" y="2882232"/>
                  <a:pt x="768803" y="2834591"/>
                  <a:pt x="726963" y="2757176"/>
                </a:cubicBezTo>
                <a:cubicBezTo>
                  <a:pt x="726963" y="2757176"/>
                  <a:pt x="726963" y="2757176"/>
                  <a:pt x="33622" y="1563194"/>
                </a:cubicBezTo>
                <a:cubicBezTo>
                  <a:pt x="-11207" y="1488756"/>
                  <a:pt x="-11207" y="1393476"/>
                  <a:pt x="33622" y="1319038"/>
                </a:cubicBezTo>
                <a:cubicBezTo>
                  <a:pt x="33622" y="1319038"/>
                  <a:pt x="33622" y="1319038"/>
                  <a:pt x="726963" y="125055"/>
                </a:cubicBezTo>
                <a:cubicBezTo>
                  <a:pt x="768803" y="47640"/>
                  <a:pt x="852483" y="0"/>
                  <a:pt x="9391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4340B2E-01FD-4F5D-9C4D-AD3923AD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1733" y="843530"/>
            <a:ext cx="3309879" cy="2983688"/>
          </a:xfrm>
          <a:custGeom>
            <a:avLst/>
            <a:gdLst>
              <a:gd name="connsiteX0" fmla="*/ 944317 w 3309879"/>
              <a:gd name="connsiteY0" fmla="*/ 0 h 2983688"/>
              <a:gd name="connsiteX1" fmla="*/ 2368743 w 3309879"/>
              <a:gd name="connsiteY1" fmla="*/ 0 h 2983688"/>
              <a:gd name="connsiteX2" fmla="*/ 2572231 w 3309879"/>
              <a:gd name="connsiteY2" fmla="*/ 116416 h 2983688"/>
              <a:gd name="connsiteX3" fmla="*/ 3284443 w 3309879"/>
              <a:gd name="connsiteY3" fmla="*/ 1371117 h 2983688"/>
              <a:gd name="connsiteX4" fmla="*/ 3284443 w 3309879"/>
              <a:gd name="connsiteY4" fmla="*/ 1612573 h 2983688"/>
              <a:gd name="connsiteX5" fmla="*/ 2572231 w 3309879"/>
              <a:gd name="connsiteY5" fmla="*/ 2867272 h 2983688"/>
              <a:gd name="connsiteX6" fmla="*/ 2368743 w 3309879"/>
              <a:gd name="connsiteY6" fmla="*/ 2983688 h 2983688"/>
              <a:gd name="connsiteX7" fmla="*/ 944317 w 3309879"/>
              <a:gd name="connsiteY7" fmla="*/ 2983688 h 2983688"/>
              <a:gd name="connsiteX8" fmla="*/ 740830 w 3309879"/>
              <a:gd name="connsiteY8" fmla="*/ 2867272 h 2983688"/>
              <a:gd name="connsiteX9" fmla="*/ 28617 w 3309879"/>
              <a:gd name="connsiteY9" fmla="*/ 1612573 h 2983688"/>
              <a:gd name="connsiteX10" fmla="*/ 28617 w 3309879"/>
              <a:gd name="connsiteY10" fmla="*/ 1371117 h 2983688"/>
              <a:gd name="connsiteX11" fmla="*/ 740830 w 3309879"/>
              <a:gd name="connsiteY11" fmla="*/ 116416 h 2983688"/>
              <a:gd name="connsiteX12" fmla="*/ 944317 w 3309879"/>
              <a:gd name="connsiteY12" fmla="*/ 0 h 298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9879" h="2983688">
                <a:moveTo>
                  <a:pt x="944317" y="0"/>
                </a:moveTo>
                <a:cubicBezTo>
                  <a:pt x="2368743" y="0"/>
                  <a:pt x="2368743" y="0"/>
                  <a:pt x="2368743" y="0"/>
                </a:cubicBezTo>
                <a:cubicBezTo>
                  <a:pt x="2440811" y="0"/>
                  <a:pt x="2534078" y="51740"/>
                  <a:pt x="2572231" y="116416"/>
                </a:cubicBezTo>
                <a:cubicBezTo>
                  <a:pt x="3284443" y="1371117"/>
                  <a:pt x="3284443" y="1371117"/>
                  <a:pt x="3284443" y="1371117"/>
                </a:cubicBezTo>
                <a:cubicBezTo>
                  <a:pt x="3318358" y="1440104"/>
                  <a:pt x="3318358" y="1543584"/>
                  <a:pt x="3284443" y="1612573"/>
                </a:cubicBezTo>
                <a:cubicBezTo>
                  <a:pt x="2572231" y="2867272"/>
                  <a:pt x="2572231" y="2867272"/>
                  <a:pt x="2572231" y="2867272"/>
                </a:cubicBezTo>
                <a:cubicBezTo>
                  <a:pt x="2534078" y="2931949"/>
                  <a:pt x="2440811" y="2983688"/>
                  <a:pt x="2368743" y="2983688"/>
                </a:cubicBezTo>
                <a:lnTo>
                  <a:pt x="944317" y="2983688"/>
                </a:lnTo>
                <a:cubicBezTo>
                  <a:pt x="868010" y="2983688"/>
                  <a:pt x="774745" y="2931949"/>
                  <a:pt x="740830" y="2867272"/>
                </a:cubicBezTo>
                <a:cubicBezTo>
                  <a:pt x="28617" y="1612573"/>
                  <a:pt x="28617" y="1612573"/>
                  <a:pt x="28617" y="1612573"/>
                </a:cubicBezTo>
                <a:cubicBezTo>
                  <a:pt x="-9538" y="1543584"/>
                  <a:pt x="-9538" y="1440104"/>
                  <a:pt x="28617" y="1371117"/>
                </a:cubicBezTo>
                <a:cubicBezTo>
                  <a:pt x="740830" y="116416"/>
                  <a:pt x="740830" y="116416"/>
                  <a:pt x="740830" y="116416"/>
                </a:cubicBezTo>
                <a:cubicBezTo>
                  <a:pt x="774745" y="51740"/>
                  <a:pt x="868010" y="0"/>
                  <a:pt x="94431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53" name="Graphic 453" descr="Body builder with solid fill">
            <a:extLst>
              <a:ext uri="{FF2B5EF4-FFF2-40B4-BE49-F238E27FC236}">
                <a16:creationId xmlns:a16="http://schemas.microsoft.com/office/drawing/2014/main" id="{5DE212D6-99A1-47DA-A6A8-BF962C12C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710" y="1713858"/>
            <a:ext cx="1453385" cy="1453385"/>
          </a:xfrm>
          <a:prstGeom prst="rect">
            <a:avLst/>
          </a:prstGeom>
        </p:spPr>
      </p:pic>
      <p:pic>
        <p:nvPicPr>
          <p:cNvPr id="452" name="Graphic 452" descr="Stethoscope with solid fill">
            <a:extLst>
              <a:ext uri="{FF2B5EF4-FFF2-40B4-BE49-F238E27FC236}">
                <a16:creationId xmlns:a16="http://schemas.microsoft.com/office/drawing/2014/main" id="{967B66FD-76FA-4113-AD3C-E20C023A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7244" y="3430461"/>
            <a:ext cx="2135083" cy="2135083"/>
          </a:xfrm>
          <a:prstGeom prst="rect">
            <a:avLst/>
          </a:prstGeom>
        </p:spPr>
      </p:pic>
      <p:sp>
        <p:nvSpPr>
          <p:cNvPr id="455" name="TextBox 454">
            <a:extLst>
              <a:ext uri="{FF2B5EF4-FFF2-40B4-BE49-F238E27FC236}">
                <a16:creationId xmlns:a16="http://schemas.microsoft.com/office/drawing/2014/main" id="{AA940DDE-AB01-4F6B-AFAE-63CF4240D403}"/>
              </a:ext>
            </a:extLst>
          </p:cNvPr>
          <p:cNvSpPr txBox="1"/>
          <p:nvPr/>
        </p:nvSpPr>
        <p:spPr>
          <a:xfrm>
            <a:off x="7402286" y="587829"/>
            <a:ext cx="155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3) Inference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69585C44-FC72-429C-AD66-1C35EFFF1935}"/>
              </a:ext>
            </a:extLst>
          </p:cNvPr>
          <p:cNvSpPr txBox="1"/>
          <p:nvPr/>
        </p:nvSpPr>
        <p:spPr>
          <a:xfrm>
            <a:off x="6306457" y="2561772"/>
            <a:ext cx="20537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1) Diagnostics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20EBED95-35BD-4221-8516-701ED3FC197C}"/>
              </a:ext>
            </a:extLst>
          </p:cNvPr>
          <p:cNvSpPr txBox="1"/>
          <p:nvPr/>
        </p:nvSpPr>
        <p:spPr>
          <a:xfrm>
            <a:off x="9448800" y="10087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2) Goodness of fit</a:t>
            </a:r>
          </a:p>
        </p:txBody>
      </p:sp>
      <p:sp>
        <p:nvSpPr>
          <p:cNvPr id="461" name="Slide Number Placeholder 6">
            <a:extLst>
              <a:ext uri="{FF2B5EF4-FFF2-40B4-BE49-F238E27FC236}">
                <a16:creationId xmlns:a16="http://schemas.microsoft.com/office/drawing/2014/main" id="{BA1203DF-8934-46DB-8411-5AB5AD97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9D6C481-CA34-48E5-A848-A1E11BF41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7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497E6E0A81C4893CADEECA70F453D" ma:contentTypeVersion="8" ma:contentTypeDescription="Create a new document." ma:contentTypeScope="" ma:versionID="fd88f2293e4eaebb45b6005a93a83190">
  <xsd:schema xmlns:xsd="http://www.w3.org/2001/XMLSchema" xmlns:xs="http://www.w3.org/2001/XMLSchema" xmlns:p="http://schemas.microsoft.com/office/2006/metadata/properties" xmlns:ns2="adfe1713-2d6a-4167-a498-b72297d18d8a" targetNamespace="http://schemas.microsoft.com/office/2006/metadata/properties" ma:root="true" ma:fieldsID="057f33d2eb75d507b517623ef60a2e6d" ns2:_="">
    <xsd:import namespace="adfe1713-2d6a-4167-a498-b72297d18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e1713-2d6a-4167-a498-b72297d18d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D8E846-9668-4642-A218-E7BAAC83623A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adfe1713-2d6a-4167-a498-b72297d18d8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6D6B52-4591-469B-9237-37402B64C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33F110-6805-40B5-8982-E7D0B473E498}">
  <ds:schemaRefs>
    <ds:schemaRef ds:uri="adfe1713-2d6a-4167-a498-b72297d18d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2231</Words>
  <Application>Microsoft Office PowerPoint</Application>
  <PresentationFormat>Widescreen</PresentationFormat>
  <Paragraphs>535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Rounded MT Bold</vt:lpstr>
      <vt:lpstr>Arial,Sans-Serif</vt:lpstr>
      <vt:lpstr>Calibri</vt:lpstr>
      <vt:lpstr>Calibri Light</vt:lpstr>
      <vt:lpstr>Consolas</vt:lpstr>
      <vt:lpstr>Courier New</vt:lpstr>
      <vt:lpstr>Times New Roman</vt:lpstr>
      <vt:lpstr>Office Theme</vt:lpstr>
      <vt:lpstr>Worksheet</vt:lpstr>
      <vt:lpstr>Microsoft Excel Worksheet</vt:lpstr>
      <vt:lpstr>ABI Summer 2021 Introduction to Statistics</vt:lpstr>
      <vt:lpstr>Body Weight vs. Age</vt:lpstr>
      <vt:lpstr>Average Weight by Age</vt:lpstr>
      <vt:lpstr>Line of Best Fit</vt:lpstr>
      <vt:lpstr>Linear Regression</vt:lpstr>
      <vt:lpstr>Method of least squares</vt:lpstr>
      <vt:lpstr>The least squares estimates of the intercept and slope in the simple linear regression model are:</vt:lpstr>
      <vt:lpstr>Predicting Observations</vt:lpstr>
      <vt:lpstr>3 things to remember when fitting a linear model!</vt:lpstr>
      <vt:lpstr>(1) Model Diagnostics: residuals vs fitted</vt:lpstr>
      <vt:lpstr>(1) Model Diagnostics: residuals vs fitted</vt:lpstr>
      <vt:lpstr>(1) Model Diagnostics: normality of residuals</vt:lpstr>
      <vt:lpstr>(1) Model Diagnostics: outliers</vt:lpstr>
      <vt:lpstr>(2) Model Performance: Goodness of Fit</vt:lpstr>
      <vt:lpstr>(2) Model Performance: Goodness of Fit</vt:lpstr>
      <vt:lpstr>(3) Inference: Estimating the Slope</vt:lpstr>
      <vt:lpstr>More than one predictors</vt:lpstr>
      <vt:lpstr>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exercise (if there is time) or a homework</vt:lpstr>
      <vt:lpstr>Class exercise (if there is time) or a homework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 Summer 2021 Introduction to Biostatistics</dc:title>
  <dc:creator>Sargsyan, Davit [JRDUS]</dc:creator>
  <cp:lastModifiedBy>Sargsyan, Davit [JRDUS]</cp:lastModifiedBy>
  <cp:revision>1</cp:revision>
  <dcterms:created xsi:type="dcterms:W3CDTF">2021-06-28T19:10:37Z</dcterms:created>
  <dcterms:modified xsi:type="dcterms:W3CDTF">2021-07-15T19:59:07Z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0x010100F3C497E6E0A81C4893CADEECA70F453D</vt:lpwstr>
  </property>
</Properties>
</file>